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47"/>
  </p:notesMasterIdLst>
  <p:handoutMasterIdLst>
    <p:handoutMasterId r:id="rId48"/>
  </p:handoutMasterIdLst>
  <p:sldIdLst>
    <p:sldId id="424" r:id="rId5"/>
    <p:sldId id="298" r:id="rId6"/>
    <p:sldId id="410" r:id="rId7"/>
    <p:sldId id="425" r:id="rId8"/>
    <p:sldId id="411" r:id="rId9"/>
    <p:sldId id="412" r:id="rId10"/>
    <p:sldId id="413" r:id="rId11"/>
    <p:sldId id="414" r:id="rId12"/>
    <p:sldId id="415" r:id="rId13"/>
    <p:sldId id="416" r:id="rId14"/>
    <p:sldId id="427" r:id="rId15"/>
    <p:sldId id="381" r:id="rId16"/>
    <p:sldId id="383" r:id="rId17"/>
    <p:sldId id="379" r:id="rId18"/>
    <p:sldId id="389" r:id="rId19"/>
    <p:sldId id="386" r:id="rId20"/>
    <p:sldId id="390" r:id="rId21"/>
    <p:sldId id="387" r:id="rId22"/>
    <p:sldId id="388" r:id="rId23"/>
    <p:sldId id="391" r:id="rId24"/>
    <p:sldId id="392" r:id="rId25"/>
    <p:sldId id="393" r:id="rId26"/>
    <p:sldId id="394" r:id="rId27"/>
    <p:sldId id="378" r:id="rId28"/>
    <p:sldId id="396" r:id="rId29"/>
    <p:sldId id="397" r:id="rId30"/>
    <p:sldId id="398" r:id="rId31"/>
    <p:sldId id="399" r:id="rId32"/>
    <p:sldId id="400" r:id="rId33"/>
    <p:sldId id="418" r:id="rId34"/>
    <p:sldId id="403" r:id="rId35"/>
    <p:sldId id="405" r:id="rId36"/>
    <p:sldId id="419" r:id="rId37"/>
    <p:sldId id="404" r:id="rId38"/>
    <p:sldId id="406" r:id="rId39"/>
    <p:sldId id="407" r:id="rId40"/>
    <p:sldId id="420" r:id="rId41"/>
    <p:sldId id="402" r:id="rId42"/>
    <p:sldId id="409" r:id="rId43"/>
    <p:sldId id="408" r:id="rId44"/>
    <p:sldId id="421" r:id="rId45"/>
    <p:sldId id="422" r:id="rId46"/>
  </p:sldIdLst>
  <p:sldSz cx="9144000" cy="5148263"/>
  <p:notesSz cx="6858000" cy="9144000"/>
  <p:embeddedFontLst>
    <p:embeddedFont>
      <p:font typeface="Akrobat" panose="020B0604020202020204" charset="0"/>
      <p:regular r:id="rId49"/>
      <p:bold r:id="rId50"/>
    </p:embeddedFont>
    <p:embeddedFont>
      <p:font typeface="Akrobat Black" panose="020B0604020202020204" charset="0"/>
      <p:bold r:id="rId51"/>
    </p:embeddedFont>
    <p:embeddedFont>
      <p:font typeface="DIN" panose="020B0604020202020204"/>
      <p:regular r:id="rId52"/>
      <p:bold r:id="rId53"/>
    </p:embeddedFont>
    <p:embeddedFont>
      <p:font typeface="DIN Black" charset="0"/>
      <p:bold r:id="rId54"/>
    </p:embeddedFont>
    <p:embeddedFont>
      <p:font typeface="Montserrat" panose="00000500000000000000" pitchFamily="2" charset="0"/>
      <p:regular r:id="rId55"/>
      <p:bold r:id="rId56"/>
      <p:italic r:id="rId57"/>
      <p:boldItalic r:id="rId58"/>
    </p:embeddedFont>
    <p:embeddedFont>
      <p:font typeface="Montserrat Light" panose="00000400000000000000" pitchFamily="2" charset="0"/>
      <p:regular r:id="rId59"/>
      <p:italic r:id="rId60"/>
    </p:embeddedFont>
    <p:embeddedFont>
      <p:font typeface="Montserrat SemiBold" panose="00000700000000000000" pitchFamily="2" charset="0"/>
      <p:bold r:id="rId61"/>
      <p:boldItalic r:id="rId62"/>
    </p:embeddedFont>
    <p:embeddedFont>
      <p:font typeface="Raleway" pitchFamily="2" charset="0"/>
      <p:regular r:id="rId63"/>
      <p:bold r:id="rId64"/>
      <p:italic r:id="rId65"/>
      <p:boldItalic r:id="rId66"/>
    </p:embeddedFont>
    <p:embeddedFont>
      <p:font typeface="Raleway Light" pitchFamily="2" charset="0"/>
      <p:regular r:id="rId67"/>
      <p:italic r:id="rId68"/>
    </p:embeddedFont>
  </p:embeddedFontLst>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ciones" id="{8A118799-5F26-401E-8025-95BDD7D83C36}">
          <p14:sldIdLst>
            <p14:sldId id="424"/>
          </p14:sldIdLst>
        </p14:section>
        <p14:section name="Portadas" id="{589FDBA9-4A63-44E3-AA7C-37B9F99C233E}">
          <p14:sldIdLst>
            <p14:sldId id="298"/>
            <p14:sldId id="410"/>
            <p14:sldId id="425"/>
            <p14:sldId id="411"/>
            <p14:sldId id="412"/>
            <p14:sldId id="413"/>
            <p14:sldId id="414"/>
            <p14:sldId id="415"/>
            <p14:sldId id="416"/>
            <p14:sldId id="427"/>
          </p14:sldIdLst>
        </p14:section>
        <p14:section name="Índice / Agenda" id="{EE849E94-C9C3-4D0F-946D-9DD3F7CBE239}">
          <p14:sldIdLst/>
        </p14:section>
        <p14:section name="Slides título + información" id="{30F2FD9C-100F-4FC1-B167-CC66003EF0AB}">
          <p14:sldIdLst>
            <p14:sldId id="381"/>
            <p14:sldId id="383"/>
            <p14:sldId id="379"/>
            <p14:sldId id="389"/>
            <p14:sldId id="386"/>
            <p14:sldId id="390"/>
            <p14:sldId id="387"/>
            <p14:sldId id="388"/>
            <p14:sldId id="391"/>
            <p14:sldId id="392"/>
            <p14:sldId id="393"/>
            <p14:sldId id="394"/>
            <p14:sldId id="378"/>
            <p14:sldId id="396"/>
            <p14:sldId id="397"/>
            <p14:sldId id="398"/>
            <p14:sldId id="399"/>
            <p14:sldId id="400"/>
            <p14:sldId id="418"/>
            <p14:sldId id="403"/>
            <p14:sldId id="405"/>
            <p14:sldId id="419"/>
            <p14:sldId id="404"/>
            <p14:sldId id="406"/>
            <p14:sldId id="407"/>
            <p14:sldId id="420"/>
            <p14:sldId id="402"/>
            <p14:sldId id="409"/>
            <p14:sldId id="408"/>
            <p14:sldId id="421"/>
            <p14:sldId id="422"/>
          </p14:sldIdLst>
        </p14:section>
        <p14:section name="Cierres / Contraportada" id="{4459A9DC-46D3-4FB4-B9E9-A9348F9A3CF7}">
          <p14:sldIdLst/>
        </p14:section>
      </p14:sectionLst>
    </p:ext>
    <p:ext uri="{EFAFB233-063F-42B5-8137-9DF3F51BA10A}">
      <p15:sldGuideLst xmlns:p15="http://schemas.microsoft.com/office/powerpoint/2012/main">
        <p15:guide id="1" orient="horz" pos="1622"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4A6639-0BC2-9D30-FEDA-FE0FA437F849}" name="Victoria Bellanti" initials="VB" userId="S::victoria.bellanti@clear-tech.com::a00592e7-fbcc-4d43-8436-03cff993f904" providerId="AD"/>
  <p188:author id="{8772AF47-6A13-C338-1219-0E6F546AC4B2}" name="Guest User" initials="GU" userId="S::urn:spo:anon#84a9b904895652af5a47baa8141afa62153dd5039d3002db8241607c6653694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est Contributor" initials="GC" lastIdx="2" clrIdx="0"/>
  <p:cmAuthor id="2" name="Christian Denu"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5FA9"/>
    <a:srgbClr val="01468C"/>
    <a:srgbClr val="005EAC"/>
    <a:srgbClr val="0F68B1"/>
    <a:srgbClr val="F7F7F7"/>
    <a:srgbClr val="0360AD"/>
    <a:srgbClr val="0662AE"/>
    <a:srgbClr val="545454"/>
    <a:srgbClr val="4361EE"/>
    <a:srgbClr val="43C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949A7-F647-4E60-B23D-8E5407853BB8}" v="36" dt="2024-05-31T12:50:21.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47242" autoAdjust="0"/>
  </p:normalViewPr>
  <p:slideViewPr>
    <p:cSldViewPr snapToGrid="0">
      <p:cViewPr varScale="1">
        <p:scale>
          <a:sx n="66" d="100"/>
          <a:sy n="66" d="100"/>
        </p:scale>
        <p:origin x="2892" y="66"/>
      </p:cViewPr>
      <p:guideLst>
        <p:guide orient="horz" pos="1622"/>
        <p:guide pos="2880"/>
      </p:guideLst>
    </p:cSldViewPr>
  </p:slideViewPr>
  <p:outlineViewPr>
    <p:cViewPr>
      <p:scale>
        <a:sx n="33" d="100"/>
        <a:sy n="33" d="100"/>
      </p:scale>
      <p:origin x="0" y="-6876"/>
    </p:cViewPr>
  </p:outlineViewPr>
  <p:notesTextViewPr>
    <p:cViewPr>
      <p:scale>
        <a:sx n="1" d="1"/>
        <a:sy n="1" d="1"/>
      </p:scale>
      <p:origin x="0" y="0"/>
    </p:cViewPr>
  </p:notesTextViewPr>
  <p:sorterViewPr>
    <p:cViewPr>
      <p:scale>
        <a:sx n="100" d="100"/>
        <a:sy n="100" d="100"/>
      </p:scale>
      <p:origin x="0" y="-715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font" Target="fonts/font3.fntdata"/><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B1A646-A394-0746-8D77-D9F914AF28D4}" type="datetimeFigureOut">
              <a:rPr lang="en-US" smtClean="0"/>
              <a:t>8/21/2024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47A3B9-8BC0-3A44-AD7B-1BE0A3F263E6}" type="slidenum">
              <a:rPr lang="en-US" smtClean="0"/>
              <a:t>‹Nº›</a:t>
            </a:fld>
            <a:endParaRPr lang="en-US"/>
          </a:p>
        </p:txBody>
      </p:sp>
    </p:spTree>
    <p:extLst>
      <p:ext uri="{BB962C8B-B14F-4D97-AF65-F5344CB8AC3E}">
        <p14:creationId xmlns:p14="http://schemas.microsoft.com/office/powerpoint/2010/main" val="15784923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75A8D-6F8B-9140-81EC-3547BEC0A5C1}" type="datetimeFigureOut">
              <a:rPr lang="en-US" smtClean="0"/>
              <a:t>8/21/2024</a:t>
            </a:fld>
            <a:endParaRPr lang="en-US"/>
          </a:p>
        </p:txBody>
      </p:sp>
      <p:sp>
        <p:nvSpPr>
          <p:cNvPr id="4" name="Slide Image Placeholder 3"/>
          <p:cNvSpPr>
            <a:spLocks noGrp="1" noRot="1" noChangeAspect="1"/>
          </p:cNvSpPr>
          <p:nvPr>
            <p:ph type="sldImg" idx="2"/>
          </p:nvPr>
        </p:nvSpPr>
        <p:spPr>
          <a:xfrm>
            <a:off x="688975" y="1143000"/>
            <a:ext cx="548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C6B097-A9D6-9E46-8995-6026B58BAC2E}" type="slidenum">
              <a:rPr lang="en-US" smtClean="0"/>
              <a:t>‹Nº›</a:t>
            </a:fld>
            <a:endParaRPr lang="en-US"/>
          </a:p>
        </p:txBody>
      </p:sp>
    </p:spTree>
    <p:extLst>
      <p:ext uri="{BB962C8B-B14F-4D97-AF65-F5344CB8AC3E}">
        <p14:creationId xmlns:p14="http://schemas.microsoft.com/office/powerpoint/2010/main" val="663137981"/>
      </p:ext>
    </p:extLst>
  </p:cSld>
  <p:clrMap bg1="lt1" tx1="dk1" bg2="lt2" tx2="dk2" accent1="accent1" accent2="accent2" accent3="accent3" accent4="accent4" accent5="accent5" accent6="accent6" hlink="hlink" folHlink="folHlink"/>
  <p:notesStyle>
    <a:lvl1pPr marL="0" algn="l" defTabSz="685983" rtl="0" eaLnBrk="1" latinLnBrk="0" hangingPunct="1">
      <a:defRPr sz="900" kern="1200">
        <a:solidFill>
          <a:schemeClr val="tx1"/>
        </a:solidFill>
        <a:latin typeface="+mn-lt"/>
        <a:ea typeface="+mn-ea"/>
        <a:cs typeface="+mn-cs"/>
      </a:defRPr>
    </a:lvl1pPr>
    <a:lvl2pPr marL="342991" algn="l" defTabSz="685983" rtl="0" eaLnBrk="1" latinLnBrk="0" hangingPunct="1">
      <a:defRPr sz="900" kern="1200">
        <a:solidFill>
          <a:schemeClr val="tx1"/>
        </a:solidFill>
        <a:latin typeface="+mn-lt"/>
        <a:ea typeface="+mn-ea"/>
        <a:cs typeface="+mn-cs"/>
      </a:defRPr>
    </a:lvl2pPr>
    <a:lvl3pPr marL="685983" algn="l" defTabSz="685983" rtl="0" eaLnBrk="1" latinLnBrk="0" hangingPunct="1">
      <a:defRPr sz="900" kern="1200">
        <a:solidFill>
          <a:schemeClr val="tx1"/>
        </a:solidFill>
        <a:latin typeface="+mn-lt"/>
        <a:ea typeface="+mn-ea"/>
        <a:cs typeface="+mn-cs"/>
      </a:defRPr>
    </a:lvl3pPr>
    <a:lvl4pPr marL="1028974" algn="l" defTabSz="685983" rtl="0" eaLnBrk="1" latinLnBrk="0" hangingPunct="1">
      <a:defRPr sz="900" kern="1200">
        <a:solidFill>
          <a:schemeClr val="tx1"/>
        </a:solidFill>
        <a:latin typeface="+mn-lt"/>
        <a:ea typeface="+mn-ea"/>
        <a:cs typeface="+mn-cs"/>
      </a:defRPr>
    </a:lvl4pPr>
    <a:lvl5pPr marL="1371966" algn="l" defTabSz="685983" rtl="0" eaLnBrk="1" latinLnBrk="0" hangingPunct="1">
      <a:defRPr sz="900" kern="1200">
        <a:solidFill>
          <a:schemeClr val="tx1"/>
        </a:solidFill>
        <a:latin typeface="+mn-lt"/>
        <a:ea typeface="+mn-ea"/>
        <a:cs typeface="+mn-cs"/>
      </a:defRPr>
    </a:lvl5pPr>
    <a:lvl6pPr marL="1714957" algn="l" defTabSz="685983" rtl="0" eaLnBrk="1" latinLnBrk="0" hangingPunct="1">
      <a:defRPr sz="900" kern="1200">
        <a:solidFill>
          <a:schemeClr val="tx1"/>
        </a:solidFill>
        <a:latin typeface="+mn-lt"/>
        <a:ea typeface="+mn-ea"/>
        <a:cs typeface="+mn-cs"/>
      </a:defRPr>
    </a:lvl6pPr>
    <a:lvl7pPr marL="2057949" algn="l" defTabSz="685983" rtl="0" eaLnBrk="1" latinLnBrk="0" hangingPunct="1">
      <a:defRPr sz="900" kern="1200">
        <a:solidFill>
          <a:schemeClr val="tx1"/>
        </a:solidFill>
        <a:latin typeface="+mn-lt"/>
        <a:ea typeface="+mn-ea"/>
        <a:cs typeface="+mn-cs"/>
      </a:defRPr>
    </a:lvl7pPr>
    <a:lvl8pPr marL="2400940" algn="l" defTabSz="685983" rtl="0" eaLnBrk="1" latinLnBrk="0" hangingPunct="1">
      <a:defRPr sz="900" kern="1200">
        <a:solidFill>
          <a:schemeClr val="tx1"/>
        </a:solidFill>
        <a:latin typeface="+mn-lt"/>
        <a:ea typeface="+mn-ea"/>
        <a:cs typeface="+mn-cs"/>
      </a:defRPr>
    </a:lvl8pPr>
    <a:lvl9pPr marL="2743932" algn="l" defTabSz="6859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1</a:t>
            </a:fld>
            <a:endParaRPr lang="en-US"/>
          </a:p>
        </p:txBody>
      </p:sp>
    </p:spTree>
    <p:extLst>
      <p:ext uri="{BB962C8B-B14F-4D97-AF65-F5344CB8AC3E}">
        <p14:creationId xmlns:p14="http://schemas.microsoft.com/office/powerpoint/2010/main" val="2842026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10</a:t>
            </a:fld>
            <a:endParaRPr lang="en-US"/>
          </a:p>
        </p:txBody>
      </p:sp>
    </p:spTree>
    <p:extLst>
      <p:ext uri="{BB962C8B-B14F-4D97-AF65-F5344CB8AC3E}">
        <p14:creationId xmlns:p14="http://schemas.microsoft.com/office/powerpoint/2010/main" val="1721416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11</a:t>
            </a:fld>
            <a:endParaRPr lang="en-US"/>
          </a:p>
        </p:txBody>
      </p:sp>
    </p:spTree>
    <p:extLst>
      <p:ext uri="{BB962C8B-B14F-4D97-AF65-F5344CB8AC3E}">
        <p14:creationId xmlns:p14="http://schemas.microsoft.com/office/powerpoint/2010/main" val="309300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Antes de entrar de lleno en GIT, debemos de preguntarnos lo siguiente, ¿Qué es GIT? Cómo está en la diapositiva.</a:t>
            </a:r>
            <a:br>
              <a:rPr lang="es-ES" b="1" dirty="0"/>
            </a:br>
            <a:br>
              <a:rPr lang="es-ES" b="1" dirty="0"/>
            </a:br>
            <a:r>
              <a:rPr lang="es-MX" b="1" dirty="0"/>
              <a:t>Git es un sistema de control de versiones distribuidas de código abierto y gratuito diseñado para manejar todo, desde proyectos pequeños hasta muy grandes con velocidad y eficiencia.</a:t>
            </a:r>
            <a:endParaRPr lang="es-ES" b="1" dirty="0"/>
          </a:p>
          <a:p>
            <a:br>
              <a:rPr lang="en-US" dirty="0"/>
            </a:br>
            <a:r>
              <a:rPr lang="en-US" dirty="0"/>
              <a:t>Git </a:t>
            </a:r>
            <a:r>
              <a:rPr lang="en-US" dirty="0" err="1"/>
              <a:t>fue</a:t>
            </a:r>
            <a:r>
              <a:rPr lang="en-US" dirty="0"/>
              <a:t> </a:t>
            </a:r>
            <a:r>
              <a:rPr lang="en-US" dirty="0" err="1"/>
              <a:t>creado</a:t>
            </a:r>
            <a:r>
              <a:rPr lang="en-US" dirty="0"/>
              <a:t> </a:t>
            </a:r>
            <a:r>
              <a:rPr lang="en-US" dirty="0" err="1"/>
              <a:t>en</a:t>
            </a:r>
            <a:r>
              <a:rPr lang="en-US" dirty="0"/>
              <a:t> </a:t>
            </a:r>
            <a:r>
              <a:rPr lang="en-US" dirty="0" err="1"/>
              <a:t>el</a:t>
            </a:r>
            <a:r>
              <a:rPr lang="en-US" dirty="0"/>
              <a:t> 2005 </a:t>
            </a:r>
            <a:r>
              <a:rPr lang="en-US" dirty="0" err="1"/>
              <a:t>por</a:t>
            </a:r>
            <a:r>
              <a:rPr lang="en-US" dirty="0"/>
              <a:t> Linus Torvalds, </a:t>
            </a:r>
            <a:r>
              <a:rPr lang="en-US" dirty="0" err="1"/>
              <a:t>creador</a:t>
            </a:r>
            <a:r>
              <a:rPr lang="en-US" dirty="0"/>
              <a:t> </a:t>
            </a:r>
            <a:r>
              <a:rPr lang="en-US" dirty="0" err="1"/>
              <a:t>en</a:t>
            </a:r>
            <a:r>
              <a:rPr lang="en-US" dirty="0"/>
              <a:t> Linux y hasta </a:t>
            </a:r>
            <a:r>
              <a:rPr lang="en-US" dirty="0" err="1"/>
              <a:t>el</a:t>
            </a:r>
            <a:r>
              <a:rPr lang="en-US" dirty="0"/>
              <a:t> día de hoy GIT ha </a:t>
            </a:r>
            <a:r>
              <a:rPr lang="en-US" dirty="0" err="1"/>
              <a:t>evolucionado</a:t>
            </a:r>
            <a:r>
              <a:rPr lang="en-US" dirty="0"/>
              <a:t> y </a:t>
            </a:r>
            <a:r>
              <a:rPr lang="en-US" dirty="0" err="1"/>
              <a:t>madurado</a:t>
            </a:r>
            <a:r>
              <a:rPr lang="en-US" dirty="0"/>
              <a:t> para ser </a:t>
            </a:r>
            <a:r>
              <a:rPr lang="en-US" dirty="0" err="1"/>
              <a:t>fácil</a:t>
            </a:r>
            <a:r>
              <a:rPr lang="en-US" dirty="0"/>
              <a:t> de usar y </a:t>
            </a:r>
            <a:r>
              <a:rPr lang="en-US" dirty="0" err="1"/>
              <a:t>conservar</a:t>
            </a:r>
            <a:r>
              <a:rPr lang="en-US" dirty="0"/>
              <a:t> sus </a:t>
            </a:r>
            <a:r>
              <a:rPr lang="en-US" dirty="0" err="1"/>
              <a:t>características</a:t>
            </a:r>
            <a:r>
              <a:rPr lang="en-US" dirty="0"/>
              <a:t> </a:t>
            </a:r>
            <a:r>
              <a:rPr lang="en-US" dirty="0" err="1"/>
              <a:t>iniciales</a:t>
            </a:r>
            <a:r>
              <a:rPr lang="en-US" dirty="0"/>
              <a:t>. </a:t>
            </a:r>
            <a:br>
              <a:rPr lang="en-US" dirty="0"/>
            </a:br>
            <a:br>
              <a:rPr lang="en-US" dirty="0"/>
            </a:br>
            <a:r>
              <a:rPr lang="en-US" dirty="0"/>
              <a:t>GIT Es </a:t>
            </a:r>
            <a:r>
              <a:rPr lang="en-US" dirty="0" err="1"/>
              <a:t>rápido</a:t>
            </a:r>
            <a:r>
              <a:rPr lang="en-US" dirty="0"/>
              <a:t>, </a:t>
            </a:r>
            <a:r>
              <a:rPr lang="en-US" dirty="0" err="1"/>
              <a:t>muy</a:t>
            </a:r>
            <a:r>
              <a:rPr lang="en-US" dirty="0"/>
              <a:t> </a:t>
            </a:r>
            <a:r>
              <a:rPr lang="en-US" dirty="0" err="1"/>
              <a:t>eficiente</a:t>
            </a:r>
            <a:r>
              <a:rPr lang="en-US" dirty="0"/>
              <a:t> con </a:t>
            </a:r>
            <a:r>
              <a:rPr lang="en-US" dirty="0" err="1"/>
              <a:t>grandes</a:t>
            </a:r>
            <a:r>
              <a:rPr lang="en-US" dirty="0"/>
              <a:t> </a:t>
            </a:r>
            <a:r>
              <a:rPr lang="en-US" dirty="0" err="1"/>
              <a:t>proyectos</a:t>
            </a:r>
            <a:r>
              <a:rPr lang="en-US" dirty="0"/>
              <a:t> y </a:t>
            </a:r>
            <a:r>
              <a:rPr lang="en-US" dirty="0" err="1"/>
              <a:t>tiene</a:t>
            </a:r>
            <a:r>
              <a:rPr lang="en-US" dirty="0"/>
              <a:t> un </a:t>
            </a:r>
            <a:r>
              <a:rPr lang="en-US" dirty="0" err="1"/>
              <a:t>increíble</a:t>
            </a:r>
            <a:r>
              <a:rPr lang="en-US" dirty="0"/>
              <a:t> Sistema de </a:t>
            </a:r>
            <a:r>
              <a:rPr lang="en-US" dirty="0" err="1"/>
              <a:t>ramificación</a:t>
            </a:r>
            <a:r>
              <a:rPr lang="en-US" dirty="0"/>
              <a:t> (Branching) para Desarrollo no lineal.</a:t>
            </a:r>
          </a:p>
          <a:p>
            <a:endParaRPr lang="en-US" dirty="0"/>
          </a:p>
          <a:p>
            <a:r>
              <a:rPr lang="es-ES" dirty="0"/>
              <a:t> ¿Cuándo se usa GIT? Git se suele usar cuando se está trabajando en un proyecto en donde están involucrados varias personas y en el cuál hay muchas versiones. Por ejemplo imaginemos que tenemos una aplicación. Al agregar nuevas funcionalidades puede fallar funciones ya realizadas anteriormente por lo cuál </a:t>
            </a:r>
            <a:r>
              <a:rPr lang="es-ES" dirty="0" err="1"/>
              <a:t>prodríamos</a:t>
            </a:r>
            <a:r>
              <a:rPr lang="es-ES" dirty="0"/>
              <a:t> volver un paso </a:t>
            </a:r>
            <a:r>
              <a:rPr lang="es-ES" dirty="0" err="1"/>
              <a:t>atras</a:t>
            </a:r>
            <a:r>
              <a:rPr lang="es-ES" dirty="0"/>
              <a:t> antes de incorporar las nuevas </a:t>
            </a:r>
            <a:r>
              <a:rPr lang="es-ES" dirty="0" err="1"/>
              <a:t>caracteristicas</a:t>
            </a:r>
            <a:r>
              <a:rPr lang="es-ES" dirty="0"/>
              <a:t>. Pero si no </a:t>
            </a:r>
            <a:r>
              <a:rPr lang="es-ES" dirty="0" err="1"/>
              <a:t>estuviesemos</a:t>
            </a:r>
            <a:r>
              <a:rPr lang="es-ES" dirty="0"/>
              <a:t> usando GIT, encontrar el error y el causante del mismo nos demandaría más esfuerzo de lo estipulado causando perdidas de tiempo no deseados.</a:t>
            </a:r>
            <a:endParaRPr lang="en-US" dirty="0"/>
          </a:p>
          <a:p>
            <a:endParaRPr lang="es-AR" dirty="0"/>
          </a:p>
        </p:txBody>
      </p:sp>
      <p:sp>
        <p:nvSpPr>
          <p:cNvPr id="4" name="Marcador de número de diapositiva 3"/>
          <p:cNvSpPr>
            <a:spLocks noGrp="1"/>
          </p:cNvSpPr>
          <p:nvPr>
            <p:ph type="sldNum" sz="quarter" idx="5"/>
          </p:nvPr>
        </p:nvSpPr>
        <p:spPr/>
        <p:txBody>
          <a:bodyPr/>
          <a:lstStyle/>
          <a:p>
            <a:fld id="{8BA3CD6E-3749-1947-B075-4508CE6FA4B9}" type="slidenum">
              <a:rPr lang="es-AR" smtClean="0"/>
              <a:t>12</a:t>
            </a:fld>
            <a:endParaRPr lang="es-AR"/>
          </a:p>
        </p:txBody>
      </p:sp>
    </p:spTree>
    <p:extLst>
      <p:ext uri="{BB962C8B-B14F-4D97-AF65-F5344CB8AC3E}">
        <p14:creationId xmlns:p14="http://schemas.microsoft.com/office/powerpoint/2010/main" val="282313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Hay dos </a:t>
            </a:r>
            <a:r>
              <a:rPr lang="en-US" dirty="0" err="1"/>
              <a:t>formas</a:t>
            </a:r>
            <a:r>
              <a:rPr lang="en-US" dirty="0"/>
              <a:t> de usar GIT, </a:t>
            </a:r>
            <a:br>
              <a:rPr lang="en-US" dirty="0"/>
            </a:br>
            <a:br>
              <a:rPr lang="en-US" dirty="0"/>
            </a:br>
            <a:r>
              <a:rPr lang="en-US" dirty="0"/>
              <a:t>* Una es </a:t>
            </a:r>
            <a:r>
              <a:rPr lang="en-US" dirty="0" err="1"/>
              <a:t>mediante</a:t>
            </a:r>
            <a:r>
              <a:rPr lang="en-US" dirty="0"/>
              <a:t> la </a:t>
            </a:r>
            <a:r>
              <a:rPr lang="en-US" dirty="0" err="1"/>
              <a:t>Interfaz</a:t>
            </a:r>
            <a:r>
              <a:rPr lang="en-US" dirty="0"/>
              <a:t> </a:t>
            </a:r>
            <a:r>
              <a:rPr lang="en-US" dirty="0" err="1"/>
              <a:t>gráfica</a:t>
            </a:r>
            <a:r>
              <a:rPr lang="en-US" dirty="0"/>
              <a:t>, </a:t>
            </a:r>
            <a:r>
              <a:rPr lang="en-US" dirty="0" err="1"/>
              <a:t>en</a:t>
            </a:r>
            <a:r>
              <a:rPr lang="en-US" dirty="0"/>
              <a:t> </a:t>
            </a:r>
            <a:r>
              <a:rPr lang="en-US" dirty="0" err="1"/>
              <a:t>algunos</a:t>
            </a:r>
            <a:r>
              <a:rPr lang="en-US" dirty="0"/>
              <a:t> </a:t>
            </a:r>
            <a:r>
              <a:rPr lang="en-US" dirty="0" err="1"/>
              <a:t>proyectos</a:t>
            </a:r>
            <a:r>
              <a:rPr lang="en-US" dirty="0"/>
              <a:t> </a:t>
            </a:r>
            <a:r>
              <a:rPr lang="en-US" dirty="0" err="1"/>
              <a:t>dentro</a:t>
            </a:r>
            <a:r>
              <a:rPr lang="en-US" dirty="0"/>
              <a:t> de Clear la Podemos </a:t>
            </a:r>
            <a:r>
              <a:rPr lang="en-US" dirty="0" err="1"/>
              <a:t>encontrar</a:t>
            </a:r>
            <a:r>
              <a:rPr lang="en-US" dirty="0"/>
              <a:t> </a:t>
            </a:r>
            <a:r>
              <a:rPr lang="en-US" dirty="0" err="1"/>
              <a:t>en</a:t>
            </a:r>
            <a:r>
              <a:rPr lang="en-US" dirty="0"/>
              <a:t>: Azure </a:t>
            </a:r>
            <a:r>
              <a:rPr lang="en-US" dirty="0" err="1"/>
              <a:t>Devops</a:t>
            </a:r>
            <a:r>
              <a:rPr lang="en-US" dirty="0"/>
              <a:t>, Visual Studio, Visual Studio Code, AWS, GCP, entre </a:t>
            </a:r>
            <a:r>
              <a:rPr lang="en-US" dirty="0" err="1"/>
              <a:t>otros</a:t>
            </a:r>
            <a:r>
              <a:rPr lang="en-US" dirty="0"/>
              <a:t>.</a:t>
            </a:r>
            <a:br>
              <a:rPr lang="en-US" dirty="0"/>
            </a:br>
            <a:br>
              <a:rPr lang="en-US" dirty="0"/>
            </a:br>
            <a:br>
              <a:rPr lang="en-US" dirty="0"/>
            </a:br>
            <a:r>
              <a:rPr lang="en-US" dirty="0"/>
              <a:t>* Y la </a:t>
            </a:r>
            <a:r>
              <a:rPr lang="en-US" dirty="0" err="1"/>
              <a:t>otra</a:t>
            </a:r>
            <a:r>
              <a:rPr lang="en-US" dirty="0"/>
              <a:t> forma que Podemos usar GIT es </a:t>
            </a:r>
            <a:r>
              <a:rPr lang="en-US" dirty="0" err="1"/>
              <a:t>mediante</a:t>
            </a:r>
            <a:r>
              <a:rPr lang="en-US" dirty="0"/>
              <a:t> la </a:t>
            </a:r>
            <a:r>
              <a:rPr lang="en-US" dirty="0" err="1"/>
              <a:t>interfaz</a:t>
            </a:r>
            <a:r>
              <a:rPr lang="en-US" dirty="0"/>
              <a:t> de </a:t>
            </a:r>
            <a:r>
              <a:rPr lang="en-US" dirty="0" err="1"/>
              <a:t>línea</a:t>
            </a:r>
            <a:r>
              <a:rPr lang="en-US" dirty="0"/>
              <a:t> de commandos. </a:t>
            </a:r>
            <a:r>
              <a:rPr lang="en-US" dirty="0" err="1"/>
              <a:t>Recordando</a:t>
            </a:r>
            <a:r>
              <a:rPr lang="en-US" dirty="0"/>
              <a:t> que </a:t>
            </a:r>
            <a:r>
              <a:rPr lang="en-US" dirty="0" err="1"/>
              <a:t>el</a:t>
            </a:r>
            <a:r>
              <a:rPr lang="en-US" dirty="0"/>
              <a:t> </a:t>
            </a:r>
            <a:r>
              <a:rPr lang="en-US" dirty="0" err="1"/>
              <a:t>creador</a:t>
            </a:r>
            <a:r>
              <a:rPr lang="en-US" dirty="0"/>
              <a:t> de GIT es Linus Torvalds, </a:t>
            </a:r>
            <a:r>
              <a:rPr lang="en-US" dirty="0" err="1"/>
              <a:t>también</a:t>
            </a:r>
            <a:r>
              <a:rPr lang="en-US" dirty="0"/>
              <a:t> </a:t>
            </a:r>
            <a:r>
              <a:rPr lang="en-US" dirty="0" err="1"/>
              <a:t>creador</a:t>
            </a:r>
            <a:r>
              <a:rPr lang="en-US" dirty="0"/>
              <a:t> de Linux, Podemos utilizer commandos BASH para </a:t>
            </a:r>
            <a:r>
              <a:rPr lang="en-US" dirty="0" err="1"/>
              <a:t>interactuar</a:t>
            </a:r>
            <a:r>
              <a:rPr lang="en-US" dirty="0"/>
              <a:t> con GIT de </a:t>
            </a:r>
            <a:r>
              <a:rPr lang="en-US" dirty="0" err="1"/>
              <a:t>manera</a:t>
            </a:r>
            <a:r>
              <a:rPr lang="en-US" dirty="0"/>
              <a:t> </a:t>
            </a:r>
            <a:r>
              <a:rPr lang="en-US" dirty="0" err="1"/>
              <a:t>eficiente</a:t>
            </a:r>
            <a:r>
              <a:rPr lang="en-US" dirty="0"/>
              <a:t>. Esta forma es </a:t>
            </a:r>
            <a:r>
              <a:rPr lang="en-US" dirty="0" err="1"/>
              <a:t>muy</a:t>
            </a:r>
            <a:r>
              <a:rPr lang="en-US" dirty="0"/>
              <a:t> </a:t>
            </a:r>
            <a:r>
              <a:rPr lang="en-US" dirty="0" err="1"/>
              <a:t>podersoa</a:t>
            </a:r>
            <a:r>
              <a:rPr lang="en-US" dirty="0"/>
              <a:t> y flexible, </a:t>
            </a:r>
            <a:r>
              <a:rPr lang="en-US" dirty="0" err="1"/>
              <a:t>permitiéndonos</a:t>
            </a:r>
            <a:r>
              <a:rPr lang="en-US" dirty="0"/>
              <a:t> </a:t>
            </a:r>
            <a:r>
              <a:rPr lang="en-US" dirty="0" err="1"/>
              <a:t>ejecutar</a:t>
            </a:r>
            <a:r>
              <a:rPr lang="en-US" dirty="0"/>
              <a:t> commandos (</a:t>
            </a:r>
            <a:r>
              <a:rPr lang="en-US" dirty="0" err="1"/>
              <a:t>Donde</a:t>
            </a:r>
            <a:r>
              <a:rPr lang="en-US" dirty="0"/>
              <a:t> </a:t>
            </a:r>
            <a:r>
              <a:rPr lang="en-US" dirty="0" err="1"/>
              <a:t>más</a:t>
            </a:r>
            <a:r>
              <a:rPr lang="en-US" dirty="0"/>
              <a:t> Adelante lo </a:t>
            </a:r>
            <a:r>
              <a:rPr lang="en-US" dirty="0" err="1"/>
              <a:t>vamos</a:t>
            </a:r>
            <a:r>
              <a:rPr lang="en-US" dirty="0"/>
              <a:t> a </a:t>
            </a:r>
            <a:r>
              <a:rPr lang="en-US" dirty="0" err="1"/>
              <a:t>ver</a:t>
            </a:r>
            <a:r>
              <a:rPr lang="en-US" dirty="0"/>
              <a:t> </a:t>
            </a:r>
            <a:r>
              <a:rPr lang="en-US" dirty="0" err="1"/>
              <a:t>en</a:t>
            </a:r>
            <a:r>
              <a:rPr lang="en-US" dirty="0"/>
              <a:t> </a:t>
            </a:r>
            <a:r>
              <a:rPr lang="en-US" dirty="0" err="1"/>
              <a:t>profundidad</a:t>
            </a:r>
            <a:r>
              <a:rPr lang="en-US" dirty="0"/>
              <a:t>) </a:t>
            </a:r>
            <a:r>
              <a:rPr lang="en-US" dirty="0" err="1"/>
              <a:t>como</a:t>
            </a:r>
            <a:r>
              <a:rPr lang="en-US" dirty="0"/>
              <a:t> “git </a:t>
            </a:r>
            <a:r>
              <a:rPr lang="en-US" dirty="0" err="1"/>
              <a:t>init</a:t>
            </a:r>
            <a:r>
              <a:rPr lang="en-US" dirty="0"/>
              <a:t>”, git add, git commit, git push, entre </a:t>
            </a:r>
            <a:r>
              <a:rPr lang="en-US" dirty="0" err="1"/>
              <a:t>muchos</a:t>
            </a:r>
            <a:r>
              <a:rPr lang="en-US" dirty="0"/>
              <a:t> </a:t>
            </a:r>
            <a:r>
              <a:rPr lang="en-US" dirty="0" err="1"/>
              <a:t>otros</a:t>
            </a:r>
            <a:r>
              <a:rPr lang="en-US" dirty="0"/>
              <a:t>, para </a:t>
            </a:r>
            <a:r>
              <a:rPr lang="en-US" dirty="0" err="1"/>
              <a:t>gestionar</a:t>
            </a:r>
            <a:r>
              <a:rPr lang="en-US" dirty="0"/>
              <a:t> </a:t>
            </a:r>
            <a:r>
              <a:rPr lang="en-US" dirty="0" err="1"/>
              <a:t>nuestros</a:t>
            </a:r>
            <a:r>
              <a:rPr lang="en-US" dirty="0"/>
              <a:t> </a:t>
            </a:r>
            <a:r>
              <a:rPr lang="en-US" dirty="0" err="1"/>
              <a:t>repositiorios</a:t>
            </a:r>
            <a:r>
              <a:rPr lang="en-US" dirty="0"/>
              <a:t> y </a:t>
            </a:r>
            <a:r>
              <a:rPr lang="en-US" dirty="0" err="1"/>
              <a:t>controlar</a:t>
            </a:r>
            <a:r>
              <a:rPr lang="en-US" dirty="0"/>
              <a:t> </a:t>
            </a:r>
            <a:r>
              <a:rPr lang="en-US" dirty="0" err="1"/>
              <a:t>versionas</a:t>
            </a:r>
            <a:r>
              <a:rPr lang="en-US" dirty="0"/>
              <a:t> de </a:t>
            </a:r>
            <a:r>
              <a:rPr lang="en-US" dirty="0" err="1"/>
              <a:t>manera</a:t>
            </a:r>
            <a:r>
              <a:rPr lang="en-US" dirty="0"/>
              <a:t> </a:t>
            </a:r>
            <a:r>
              <a:rPr lang="en-US" dirty="0" err="1"/>
              <a:t>precisa</a:t>
            </a:r>
            <a:r>
              <a:rPr lang="en-US" dirty="0"/>
              <a:t> y </a:t>
            </a:r>
            <a:r>
              <a:rPr lang="en-US" dirty="0" err="1"/>
              <a:t>efectiva</a:t>
            </a:r>
            <a:r>
              <a:rPr lang="en-US" dirty="0"/>
              <a:t>.</a:t>
            </a:r>
          </a:p>
          <a:p>
            <a:pPr algn="ctr"/>
            <a:endParaRPr lang="es-AR" dirty="0"/>
          </a:p>
        </p:txBody>
      </p:sp>
      <p:sp>
        <p:nvSpPr>
          <p:cNvPr id="4" name="Marcador de número de diapositiva 3"/>
          <p:cNvSpPr>
            <a:spLocks noGrp="1"/>
          </p:cNvSpPr>
          <p:nvPr>
            <p:ph type="sldNum" sz="quarter" idx="5"/>
          </p:nvPr>
        </p:nvSpPr>
        <p:spPr/>
        <p:txBody>
          <a:bodyPr/>
          <a:lstStyle/>
          <a:p>
            <a:fld id="{8BA3CD6E-3749-1947-B075-4508CE6FA4B9}" type="slidenum">
              <a:rPr lang="es-AR" smtClean="0"/>
              <a:t>13</a:t>
            </a:fld>
            <a:endParaRPr lang="es-AR"/>
          </a:p>
        </p:txBody>
      </p:sp>
    </p:spTree>
    <p:extLst>
      <p:ext uri="{BB962C8B-B14F-4D97-AF65-F5344CB8AC3E}">
        <p14:creationId xmlns:p14="http://schemas.microsoft.com/office/powerpoint/2010/main" val="2688527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Donde</a:t>
            </a:r>
            <a:r>
              <a:rPr lang="en-US" dirty="0"/>
              <a:t> Podemos </a:t>
            </a:r>
            <a:r>
              <a:rPr lang="en-US" dirty="0" err="1"/>
              <a:t>alojar</a:t>
            </a:r>
            <a:r>
              <a:rPr lang="en-US" dirty="0"/>
              <a:t> </a:t>
            </a:r>
            <a:r>
              <a:rPr lang="en-US" dirty="0" err="1"/>
              <a:t>nuestro</a:t>
            </a:r>
            <a:r>
              <a:rPr lang="en-US" dirty="0"/>
              <a:t> </a:t>
            </a:r>
            <a:r>
              <a:rPr lang="en-US" dirty="0" err="1"/>
              <a:t>repositorio</a:t>
            </a:r>
            <a:r>
              <a:rPr lang="en-US" dirty="0"/>
              <a:t>?</a:t>
            </a:r>
            <a:br>
              <a:rPr lang="en-US" dirty="0"/>
            </a:br>
            <a:br>
              <a:rPr lang="en-US" dirty="0"/>
            </a:br>
            <a:r>
              <a:rPr lang="en-US" dirty="0" err="1"/>
              <a:t>Existen</a:t>
            </a:r>
            <a:r>
              <a:rPr lang="en-US" dirty="0"/>
              <a:t> </a:t>
            </a:r>
            <a:r>
              <a:rPr lang="en-US" dirty="0" err="1"/>
              <a:t>distintos</a:t>
            </a:r>
            <a:r>
              <a:rPr lang="en-US" dirty="0"/>
              <a:t> sitios web para </a:t>
            </a:r>
            <a:r>
              <a:rPr lang="en-US" dirty="0" err="1"/>
              <a:t>alojar</a:t>
            </a:r>
            <a:r>
              <a:rPr lang="en-US" dirty="0"/>
              <a:t> </a:t>
            </a:r>
            <a:r>
              <a:rPr lang="en-US" dirty="0" err="1"/>
              <a:t>nuestros</a:t>
            </a:r>
            <a:r>
              <a:rPr lang="en-US" dirty="0"/>
              <a:t> </a:t>
            </a:r>
            <a:r>
              <a:rPr lang="en-US" dirty="0" err="1"/>
              <a:t>repositorios</a:t>
            </a:r>
            <a:r>
              <a:rPr lang="en-US" dirty="0"/>
              <a:t> </a:t>
            </a:r>
            <a:r>
              <a:rPr lang="en-US" dirty="0" err="1"/>
              <a:t>pero</a:t>
            </a:r>
            <a:r>
              <a:rPr lang="en-US" dirty="0"/>
              <a:t> </a:t>
            </a:r>
            <a:r>
              <a:rPr lang="en-US" dirty="0" err="1"/>
              <a:t>los</a:t>
            </a:r>
            <a:r>
              <a:rPr lang="en-US" dirty="0"/>
              <a:t> </a:t>
            </a:r>
            <a:r>
              <a:rPr lang="en-US" dirty="0" err="1"/>
              <a:t>más</a:t>
            </a:r>
            <a:r>
              <a:rPr lang="en-US" dirty="0"/>
              <a:t> </a:t>
            </a:r>
            <a:r>
              <a:rPr lang="en-US" dirty="0" err="1"/>
              <a:t>usados</a:t>
            </a:r>
            <a:r>
              <a:rPr lang="en-US" dirty="0"/>
              <a:t> son </a:t>
            </a:r>
            <a:r>
              <a:rPr lang="en-US" dirty="0" err="1"/>
              <a:t>los</a:t>
            </a:r>
            <a:r>
              <a:rPr lang="en-US" dirty="0"/>
              <a:t> que </a:t>
            </a:r>
            <a:r>
              <a:rPr lang="en-US" dirty="0" err="1"/>
              <a:t>vemos</a:t>
            </a:r>
            <a:r>
              <a:rPr lang="en-US" dirty="0"/>
              <a:t> </a:t>
            </a:r>
            <a:r>
              <a:rPr lang="en-US" dirty="0" err="1"/>
              <a:t>en</a:t>
            </a:r>
            <a:r>
              <a:rPr lang="en-US" dirty="0"/>
              <a:t> </a:t>
            </a:r>
            <a:r>
              <a:rPr lang="en-US" dirty="0" err="1"/>
              <a:t>pantalla</a:t>
            </a:r>
            <a:r>
              <a:rPr lang="en-US" dirty="0"/>
              <a:t>. GitHub, GitLab y </a:t>
            </a:r>
            <a:r>
              <a:rPr lang="en-US" dirty="0" err="1"/>
              <a:t>BitBucket</a:t>
            </a:r>
            <a:br>
              <a:rPr lang="en-US" dirty="0"/>
            </a:br>
            <a:br>
              <a:rPr lang="en-US" dirty="0"/>
            </a:br>
            <a:r>
              <a:rPr lang="en-US" dirty="0" err="1"/>
              <a:t>Estas</a:t>
            </a:r>
            <a:r>
              <a:rPr lang="en-US" dirty="0"/>
              <a:t> </a:t>
            </a:r>
            <a:r>
              <a:rPr lang="en-US" dirty="0" err="1"/>
              <a:t>tres</a:t>
            </a:r>
            <a:r>
              <a:rPr lang="en-US" dirty="0"/>
              <a:t> </a:t>
            </a:r>
            <a:r>
              <a:rPr lang="en-US" dirty="0" err="1"/>
              <a:t>opciones</a:t>
            </a:r>
            <a:r>
              <a:rPr lang="en-US" dirty="0"/>
              <a:t> </a:t>
            </a:r>
            <a:r>
              <a:rPr lang="en-US" dirty="0" err="1"/>
              <a:t>proporcionan</a:t>
            </a:r>
            <a:r>
              <a:rPr lang="en-US" dirty="0"/>
              <a:t> </a:t>
            </a:r>
            <a:r>
              <a:rPr lang="en-US" dirty="0" err="1"/>
              <a:t>una</a:t>
            </a:r>
            <a:r>
              <a:rPr lang="en-US" dirty="0"/>
              <a:t> </a:t>
            </a:r>
            <a:r>
              <a:rPr lang="en-US" dirty="0" err="1"/>
              <a:t>interfaz</a:t>
            </a:r>
            <a:r>
              <a:rPr lang="en-US" dirty="0"/>
              <a:t> web </a:t>
            </a:r>
            <a:r>
              <a:rPr lang="en-US" dirty="0" err="1"/>
              <a:t>por</a:t>
            </a:r>
            <a:r>
              <a:rPr lang="en-US" dirty="0"/>
              <a:t> </a:t>
            </a:r>
            <a:r>
              <a:rPr lang="en-US" dirty="0" err="1"/>
              <a:t>encima</a:t>
            </a:r>
            <a:r>
              <a:rPr lang="en-US" dirty="0"/>
              <a:t> de Git, </a:t>
            </a:r>
            <a:r>
              <a:rPr lang="en-US" dirty="0" err="1"/>
              <a:t>funcionan</a:t>
            </a:r>
            <a:r>
              <a:rPr lang="en-US" dirty="0"/>
              <a:t> </a:t>
            </a:r>
            <a:r>
              <a:rPr lang="en-US" dirty="0" err="1"/>
              <a:t>como</a:t>
            </a:r>
            <a:r>
              <a:rPr lang="en-US" dirty="0"/>
              <a:t> </a:t>
            </a:r>
            <a:r>
              <a:rPr lang="en-US" dirty="0" err="1"/>
              <a:t>una</a:t>
            </a:r>
            <a:r>
              <a:rPr lang="en-US" dirty="0"/>
              <a:t> Plataforma social para </a:t>
            </a:r>
            <a:r>
              <a:rPr lang="en-US" dirty="0" err="1"/>
              <a:t>compartir</a:t>
            </a:r>
            <a:r>
              <a:rPr lang="en-US" dirty="0"/>
              <a:t> </a:t>
            </a:r>
            <a:r>
              <a:rPr lang="en-US" dirty="0" err="1"/>
              <a:t>conocimientos</a:t>
            </a:r>
            <a:r>
              <a:rPr lang="en-US" dirty="0"/>
              <a:t> y </a:t>
            </a:r>
            <a:r>
              <a:rPr lang="en-US" dirty="0" err="1"/>
              <a:t>trabajos</a:t>
            </a:r>
            <a:r>
              <a:rPr lang="en-US" dirty="0"/>
              <a:t> . </a:t>
            </a:r>
            <a:r>
              <a:rPr lang="en-US" dirty="0" err="1"/>
              <a:t>Proveen</a:t>
            </a:r>
            <a:r>
              <a:rPr lang="en-US" dirty="0"/>
              <a:t> </a:t>
            </a:r>
            <a:r>
              <a:rPr lang="en-US" dirty="0" err="1"/>
              <a:t>caracteristicas</a:t>
            </a:r>
            <a:r>
              <a:rPr lang="en-US" dirty="0"/>
              <a:t> de control y de </a:t>
            </a:r>
            <a:r>
              <a:rPr lang="en-US" dirty="0" err="1"/>
              <a:t>accesos</a:t>
            </a:r>
            <a:r>
              <a:rPr lang="en-US" dirty="0"/>
              <a:t> y </a:t>
            </a:r>
            <a:r>
              <a:rPr lang="en-US" dirty="0" err="1"/>
              <a:t>herramientas</a:t>
            </a:r>
            <a:r>
              <a:rPr lang="en-US" dirty="0"/>
              <a:t> </a:t>
            </a:r>
            <a:r>
              <a:rPr lang="en-US" dirty="0" err="1"/>
              <a:t>como</a:t>
            </a:r>
            <a:r>
              <a:rPr lang="en-US" dirty="0"/>
              <a:t> Wiki</a:t>
            </a:r>
            <a:r>
              <a:rPr lang="es-AR" noProof="0" dirty="0"/>
              <a:t> y gestiones de tareas. </a:t>
            </a:r>
            <a:br>
              <a:rPr lang="es-AR" noProof="0" dirty="0"/>
            </a:br>
            <a:br>
              <a:rPr lang="es-AR" noProof="0" dirty="0"/>
            </a:br>
            <a:r>
              <a:rPr lang="es-AR" noProof="0" dirty="0"/>
              <a:t>¿Su uso principal cuál es? Compartir y versionar código pero de forma remota, a través de repositorios públicos, es decir, cualquier persona que tenga acceso al repositorio web podrá </a:t>
            </a:r>
            <a:r>
              <a:rPr lang="es-AR" b="1" noProof="0" dirty="0"/>
              <a:t>clonar, </a:t>
            </a:r>
            <a:r>
              <a:rPr lang="es-AR" b="1" noProof="0" dirty="0" err="1"/>
              <a:t>forquear</a:t>
            </a:r>
            <a:r>
              <a:rPr lang="es-AR" b="1" noProof="0" dirty="0"/>
              <a:t> o trabajar con este repositorio</a:t>
            </a:r>
            <a:r>
              <a:rPr lang="es-AR" b="0" noProof="0" dirty="0"/>
              <a:t>, y con repositorios privados, donde solamente podrán trabajar aquellas personas en donde el dueño del repositorio invite.</a:t>
            </a:r>
            <a:br>
              <a:rPr lang="es-AR" b="0" noProof="0" dirty="0"/>
            </a:br>
            <a:br>
              <a:rPr lang="es-AR" b="0" noProof="0" dirty="0"/>
            </a:br>
            <a:r>
              <a:rPr lang="es-AR" b="0" noProof="0" dirty="0"/>
              <a:t>Pero, ¿Cuáles son las diferencias de estos 3?</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14</a:t>
            </a:fld>
            <a:endParaRPr lang="lt-LT"/>
          </a:p>
        </p:txBody>
      </p:sp>
    </p:spTree>
    <p:extLst>
      <p:ext uri="{BB962C8B-B14F-4D97-AF65-F5344CB8AC3E}">
        <p14:creationId xmlns:p14="http://schemas.microsoft.com/office/powerpoint/2010/main" val="1340491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Primero tenemos a GitHub, que es la plataforma de alojamiento de repositorios más popular del mundo, con el mayor volumen de repositorios globalmente. GitHub está diseñado para alojar proyectos de código abierto (Open </a:t>
            </a:r>
            <a:r>
              <a:rPr lang="es-MX" dirty="0" err="1"/>
              <a:t>Source</a:t>
            </a:r>
            <a:r>
              <a:rPr lang="es-MX" dirty="0"/>
              <a:t>), lo que permite que cualquier persona pueda contribuir como parte de la comunidad del proyecto.</a:t>
            </a:r>
            <a:br>
              <a:rPr lang="es-MX" dirty="0"/>
            </a:br>
            <a:endParaRPr lang="es-MX" dirty="0"/>
          </a:p>
          <a:p>
            <a:r>
              <a:rPr lang="es-MX" dirty="0"/>
              <a:t>Una de las grandes ventajas de esta plataforma es que se puede trabajar de dos maneras:</a:t>
            </a:r>
          </a:p>
          <a:p>
            <a:r>
              <a:rPr lang="es-MX" b="1" dirty="0"/>
              <a:t>Usuario Personal</a:t>
            </a:r>
            <a:r>
              <a:rPr lang="es-MX" dirty="0"/>
              <a:t>: Los usuarios personales pueden tener repositorios públicos y privados ilimitados, y pueden colaborar con un número ilimitado de personas.</a:t>
            </a:r>
          </a:p>
          <a:p>
            <a:r>
              <a:rPr lang="es-MX" b="1" dirty="0"/>
              <a:t>Cuenta Organizacional</a:t>
            </a:r>
            <a:r>
              <a:rPr lang="es-MX" dirty="0"/>
              <a:t>: Las organizaciones tienen los mismos beneficios que los usuarios personales, con la funcionalidad adicional de poder gestionar miembros del proyecto, asignar distintos roles, establecer capacidades y permisos dentro de los repositorios de la organización.</a:t>
            </a:r>
          </a:p>
          <a:p>
            <a:br>
              <a:rPr lang="es-MX" dirty="0"/>
            </a:br>
            <a:br>
              <a:rPr lang="es-MX" dirty="0"/>
            </a:br>
            <a:r>
              <a:rPr lang="es-MX" dirty="0"/>
              <a:t>Es importante destacar que GitHub es una plataforma perteneciente a Microsoft y no es de código abierto. Aunque GitHub está pensado para alojar proyectos Open </a:t>
            </a:r>
            <a:r>
              <a:rPr lang="es-MX" dirty="0" err="1"/>
              <a:t>Source</a:t>
            </a:r>
            <a:r>
              <a:rPr lang="es-MX" dirty="0"/>
              <a:t>, la plataforma en sí no es Open </a:t>
            </a:r>
            <a:r>
              <a:rPr lang="es-MX" dirty="0" err="1"/>
              <a:t>Source</a:t>
            </a:r>
            <a:r>
              <a:rPr lang="es-MX" dirty="0"/>
              <a:t>.</a:t>
            </a:r>
          </a:p>
        </p:txBody>
      </p:sp>
      <p:sp>
        <p:nvSpPr>
          <p:cNvPr id="4" name="Slide Number Placeholder 3"/>
          <p:cNvSpPr>
            <a:spLocks noGrp="1"/>
          </p:cNvSpPr>
          <p:nvPr>
            <p:ph type="sldNum" sz="quarter" idx="5"/>
          </p:nvPr>
        </p:nvSpPr>
        <p:spPr/>
        <p:txBody>
          <a:bodyPr/>
          <a:lstStyle/>
          <a:p>
            <a:fld id="{8BA3CD6E-3749-1947-B075-4508CE6FA4B9}" type="slidenum">
              <a:rPr lang="lt-LT" smtClean="0"/>
              <a:t>15</a:t>
            </a:fld>
            <a:endParaRPr lang="lt-LT"/>
          </a:p>
        </p:txBody>
      </p:sp>
    </p:spTree>
    <p:extLst>
      <p:ext uri="{BB962C8B-B14F-4D97-AF65-F5344CB8AC3E}">
        <p14:creationId xmlns:p14="http://schemas.microsoft.com/office/powerpoint/2010/main" val="3247771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Donde</a:t>
            </a:r>
            <a:r>
              <a:rPr lang="en-US" dirty="0"/>
              <a:t> Podemos </a:t>
            </a:r>
            <a:r>
              <a:rPr lang="en-US" dirty="0" err="1"/>
              <a:t>alojar</a:t>
            </a:r>
            <a:r>
              <a:rPr lang="en-US" dirty="0"/>
              <a:t> </a:t>
            </a:r>
            <a:r>
              <a:rPr lang="en-US" dirty="0" err="1"/>
              <a:t>nuestro</a:t>
            </a:r>
            <a:r>
              <a:rPr lang="en-US" dirty="0"/>
              <a:t> </a:t>
            </a:r>
            <a:r>
              <a:rPr lang="en-US" dirty="0" err="1"/>
              <a:t>repositorio</a:t>
            </a:r>
            <a:r>
              <a:rPr lang="en-US" dirty="0"/>
              <a:t>?</a:t>
            </a:r>
            <a:br>
              <a:rPr lang="en-US" dirty="0"/>
            </a:br>
            <a:br>
              <a:rPr lang="en-US" dirty="0"/>
            </a:br>
            <a:r>
              <a:rPr lang="en-US" dirty="0" err="1"/>
              <a:t>Existen</a:t>
            </a:r>
            <a:r>
              <a:rPr lang="en-US" dirty="0"/>
              <a:t> </a:t>
            </a:r>
            <a:r>
              <a:rPr lang="en-US" dirty="0" err="1"/>
              <a:t>distintos</a:t>
            </a:r>
            <a:r>
              <a:rPr lang="en-US" dirty="0"/>
              <a:t> sitios web para </a:t>
            </a:r>
            <a:r>
              <a:rPr lang="en-US" dirty="0" err="1"/>
              <a:t>alojar</a:t>
            </a:r>
            <a:r>
              <a:rPr lang="en-US" dirty="0"/>
              <a:t> </a:t>
            </a:r>
            <a:r>
              <a:rPr lang="en-US" dirty="0" err="1"/>
              <a:t>nuestros</a:t>
            </a:r>
            <a:r>
              <a:rPr lang="en-US" dirty="0"/>
              <a:t> </a:t>
            </a:r>
            <a:r>
              <a:rPr lang="en-US" dirty="0" err="1"/>
              <a:t>repositorios</a:t>
            </a:r>
            <a:r>
              <a:rPr lang="en-US" dirty="0"/>
              <a:t> </a:t>
            </a:r>
            <a:r>
              <a:rPr lang="en-US" dirty="0" err="1"/>
              <a:t>pero</a:t>
            </a:r>
            <a:r>
              <a:rPr lang="en-US" dirty="0"/>
              <a:t> </a:t>
            </a:r>
            <a:r>
              <a:rPr lang="en-US" dirty="0" err="1"/>
              <a:t>los</a:t>
            </a:r>
            <a:r>
              <a:rPr lang="en-US" dirty="0"/>
              <a:t> </a:t>
            </a:r>
            <a:r>
              <a:rPr lang="en-US" dirty="0" err="1"/>
              <a:t>más</a:t>
            </a:r>
            <a:r>
              <a:rPr lang="en-US" dirty="0"/>
              <a:t> </a:t>
            </a:r>
            <a:r>
              <a:rPr lang="en-US" dirty="0" err="1"/>
              <a:t>usados</a:t>
            </a:r>
            <a:r>
              <a:rPr lang="en-US" dirty="0"/>
              <a:t> son </a:t>
            </a:r>
            <a:r>
              <a:rPr lang="en-US" dirty="0" err="1"/>
              <a:t>los</a:t>
            </a:r>
            <a:r>
              <a:rPr lang="en-US" dirty="0"/>
              <a:t> que </a:t>
            </a:r>
            <a:r>
              <a:rPr lang="en-US" dirty="0" err="1"/>
              <a:t>vemos</a:t>
            </a:r>
            <a:r>
              <a:rPr lang="en-US" dirty="0"/>
              <a:t> </a:t>
            </a:r>
            <a:r>
              <a:rPr lang="en-US" dirty="0" err="1"/>
              <a:t>en</a:t>
            </a:r>
            <a:r>
              <a:rPr lang="en-US" dirty="0"/>
              <a:t> </a:t>
            </a:r>
            <a:r>
              <a:rPr lang="en-US" dirty="0" err="1"/>
              <a:t>pantalla</a:t>
            </a:r>
            <a:r>
              <a:rPr lang="en-US" dirty="0"/>
              <a:t>. GitHub, GitLab y </a:t>
            </a:r>
            <a:r>
              <a:rPr lang="en-US" dirty="0" err="1"/>
              <a:t>BitBucket</a:t>
            </a:r>
            <a:br>
              <a:rPr lang="en-US" dirty="0"/>
            </a:br>
            <a:br>
              <a:rPr lang="en-US" dirty="0"/>
            </a:br>
            <a:r>
              <a:rPr lang="en-US" dirty="0" err="1"/>
              <a:t>Estas</a:t>
            </a:r>
            <a:r>
              <a:rPr lang="en-US" dirty="0"/>
              <a:t> </a:t>
            </a:r>
            <a:r>
              <a:rPr lang="en-US" dirty="0" err="1"/>
              <a:t>tres</a:t>
            </a:r>
            <a:r>
              <a:rPr lang="en-US" dirty="0"/>
              <a:t> </a:t>
            </a:r>
            <a:r>
              <a:rPr lang="en-US" dirty="0" err="1"/>
              <a:t>opciones</a:t>
            </a:r>
            <a:r>
              <a:rPr lang="en-US" dirty="0"/>
              <a:t> </a:t>
            </a:r>
            <a:r>
              <a:rPr lang="en-US" dirty="0" err="1"/>
              <a:t>proporcionan</a:t>
            </a:r>
            <a:r>
              <a:rPr lang="en-US" dirty="0"/>
              <a:t> </a:t>
            </a:r>
            <a:r>
              <a:rPr lang="en-US" dirty="0" err="1"/>
              <a:t>una</a:t>
            </a:r>
            <a:r>
              <a:rPr lang="en-US" dirty="0"/>
              <a:t> </a:t>
            </a:r>
            <a:r>
              <a:rPr lang="en-US" dirty="0" err="1"/>
              <a:t>interfaz</a:t>
            </a:r>
            <a:r>
              <a:rPr lang="en-US" dirty="0"/>
              <a:t> web </a:t>
            </a:r>
            <a:r>
              <a:rPr lang="en-US" dirty="0" err="1"/>
              <a:t>por</a:t>
            </a:r>
            <a:r>
              <a:rPr lang="en-US" dirty="0"/>
              <a:t> </a:t>
            </a:r>
            <a:r>
              <a:rPr lang="en-US" dirty="0" err="1"/>
              <a:t>encima</a:t>
            </a:r>
            <a:r>
              <a:rPr lang="en-US" dirty="0"/>
              <a:t> de Git, </a:t>
            </a:r>
            <a:r>
              <a:rPr lang="en-US" dirty="0" err="1"/>
              <a:t>funcionan</a:t>
            </a:r>
            <a:r>
              <a:rPr lang="en-US" dirty="0"/>
              <a:t> </a:t>
            </a:r>
            <a:r>
              <a:rPr lang="en-US" dirty="0" err="1"/>
              <a:t>como</a:t>
            </a:r>
            <a:r>
              <a:rPr lang="en-US" dirty="0"/>
              <a:t> </a:t>
            </a:r>
            <a:r>
              <a:rPr lang="en-US" dirty="0" err="1"/>
              <a:t>una</a:t>
            </a:r>
            <a:r>
              <a:rPr lang="en-US" dirty="0"/>
              <a:t> Plataforma social para </a:t>
            </a:r>
            <a:r>
              <a:rPr lang="en-US" dirty="0" err="1"/>
              <a:t>compartir</a:t>
            </a:r>
            <a:r>
              <a:rPr lang="en-US" dirty="0"/>
              <a:t> </a:t>
            </a:r>
            <a:r>
              <a:rPr lang="en-US" dirty="0" err="1"/>
              <a:t>conocimientos</a:t>
            </a:r>
            <a:r>
              <a:rPr lang="en-US" dirty="0"/>
              <a:t> y </a:t>
            </a:r>
            <a:r>
              <a:rPr lang="en-US" dirty="0" err="1"/>
              <a:t>trabajos</a:t>
            </a:r>
            <a:r>
              <a:rPr lang="en-US" dirty="0"/>
              <a:t> . </a:t>
            </a:r>
            <a:r>
              <a:rPr lang="en-US" dirty="0" err="1"/>
              <a:t>Proveen</a:t>
            </a:r>
            <a:r>
              <a:rPr lang="en-US" dirty="0"/>
              <a:t> </a:t>
            </a:r>
            <a:r>
              <a:rPr lang="en-US" dirty="0" err="1"/>
              <a:t>caracteristicas</a:t>
            </a:r>
            <a:r>
              <a:rPr lang="en-US" dirty="0"/>
              <a:t> de control y de </a:t>
            </a:r>
            <a:r>
              <a:rPr lang="en-US" dirty="0" err="1"/>
              <a:t>accesos</a:t>
            </a:r>
            <a:r>
              <a:rPr lang="en-US" dirty="0"/>
              <a:t> y </a:t>
            </a:r>
            <a:r>
              <a:rPr lang="en-US" dirty="0" err="1"/>
              <a:t>herramientas</a:t>
            </a:r>
            <a:r>
              <a:rPr lang="en-US" dirty="0"/>
              <a:t> </a:t>
            </a:r>
            <a:r>
              <a:rPr lang="en-US" dirty="0" err="1"/>
              <a:t>como</a:t>
            </a:r>
            <a:r>
              <a:rPr lang="en-US" dirty="0"/>
              <a:t> Wiki</a:t>
            </a:r>
            <a:r>
              <a:rPr lang="es-AR" noProof="0" dirty="0"/>
              <a:t> y gestiones de tareas. </a:t>
            </a:r>
            <a:br>
              <a:rPr lang="es-AR" noProof="0" dirty="0"/>
            </a:br>
            <a:br>
              <a:rPr lang="es-AR" noProof="0" dirty="0"/>
            </a:br>
            <a:r>
              <a:rPr lang="es-AR" noProof="0" dirty="0"/>
              <a:t>¿Su uso principal cuál es? Compartir y versionar código pero de forma remota, a través de repositorios públicos, es decir, cualquier persona que tenga acceso al repositorio web podrá </a:t>
            </a:r>
            <a:r>
              <a:rPr lang="es-AR" b="1" noProof="0" dirty="0"/>
              <a:t>clonar, </a:t>
            </a:r>
            <a:r>
              <a:rPr lang="es-AR" b="1" noProof="0" dirty="0" err="1"/>
              <a:t>forquear</a:t>
            </a:r>
            <a:r>
              <a:rPr lang="es-AR" b="1" noProof="0" dirty="0"/>
              <a:t> o trabajar con este repositorio</a:t>
            </a:r>
            <a:r>
              <a:rPr lang="es-AR" b="0" noProof="0" dirty="0"/>
              <a:t>, y con repositorios privados, donde solamente podrán trabajar aquellas personas en donde el dueño del repositorio invite.</a:t>
            </a:r>
            <a:br>
              <a:rPr lang="es-AR" b="0" noProof="0" dirty="0"/>
            </a:br>
            <a:br>
              <a:rPr lang="es-AR" b="0" noProof="0" dirty="0"/>
            </a:br>
            <a:r>
              <a:rPr lang="es-AR" b="0" noProof="0" dirty="0"/>
              <a:t>Pero, ¿Cuáles son las diferencias de estos 3?</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16</a:t>
            </a:fld>
            <a:endParaRPr lang="lt-LT"/>
          </a:p>
        </p:txBody>
      </p:sp>
    </p:spTree>
    <p:extLst>
      <p:ext uri="{BB962C8B-B14F-4D97-AF65-F5344CB8AC3E}">
        <p14:creationId xmlns:p14="http://schemas.microsoft.com/office/powerpoint/2010/main" val="243590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err="1"/>
              <a:t>GitLab</a:t>
            </a:r>
            <a:r>
              <a:rPr lang="es-MX" dirty="0"/>
              <a:t> es otra plataforma popular, aunque no tan conocida como GitHub. Ambas comparten ciertas características, como la capacidad de tener un número ilimitado de colaboradores y repositorios, así como la forma de trabajar en una organización.</a:t>
            </a:r>
          </a:p>
          <a:p>
            <a:br>
              <a:rPr lang="es-MX" dirty="0"/>
            </a:br>
            <a:r>
              <a:rPr lang="es-MX" dirty="0"/>
              <a:t>Sin embargo, una diferencia clave es que </a:t>
            </a:r>
            <a:r>
              <a:rPr lang="es-MX" dirty="0" err="1"/>
              <a:t>GitLab</a:t>
            </a:r>
            <a:r>
              <a:rPr lang="es-MX" dirty="0"/>
              <a:t> </a:t>
            </a:r>
            <a:r>
              <a:rPr lang="es-MX" b="1" dirty="0"/>
              <a:t>es una plataforma de código abierto</a:t>
            </a:r>
            <a:r>
              <a:rPr lang="es-MX" dirty="0"/>
              <a:t>. Esto significa que cualquiera puede ver el código fuente de la plataforma y entender cómo se manejan los datos, lo que brinda mayor transparencia y confianza a las empresas que buscan alojar sus proyectos con altos estándares de privacidad. Además, al ser de código abierto, cualquier persona puede desarrollar su propia instancia de </a:t>
            </a:r>
            <a:r>
              <a:rPr lang="es-MX" dirty="0" err="1"/>
              <a:t>GitLab</a:t>
            </a:r>
            <a:r>
              <a:rPr lang="es-MX" dirty="0"/>
              <a:t> y alojarla en su propio servidor, ya sea en casa o en su empresa.</a:t>
            </a:r>
            <a:br>
              <a:rPr lang="es-MX" dirty="0"/>
            </a:br>
            <a:endParaRPr lang="es-MX" dirty="0"/>
          </a:p>
          <a:p>
            <a:r>
              <a:rPr lang="es-MX" dirty="0"/>
              <a:t>Otra ventaja de </a:t>
            </a:r>
            <a:r>
              <a:rPr lang="es-MX" dirty="0" err="1"/>
              <a:t>GitLab</a:t>
            </a:r>
            <a:r>
              <a:rPr lang="es-MX" dirty="0"/>
              <a:t> es que incluye herramientas de integración continua (CI) de forma nativa.</a:t>
            </a:r>
          </a:p>
          <a:p>
            <a:br>
              <a:rPr lang="es-MX" b="1" dirty="0"/>
            </a:br>
            <a:r>
              <a:rPr lang="es-MX" b="1" dirty="0"/>
              <a:t>¿Qué es la integración continua?</a:t>
            </a:r>
            <a:endParaRPr lang="es-MX" dirty="0"/>
          </a:p>
          <a:p>
            <a:r>
              <a:rPr lang="es-MX" dirty="0"/>
              <a:t>Las herramientas de integración continua son una práctica de ingeniería de software que consiste en realizar integraciones automáticas de un proyecto con la mayor frecuencia posible, para detectar y corregir bugs o fallas rápidamente.</a:t>
            </a:r>
          </a:p>
          <a:p>
            <a:br>
              <a:rPr lang="es-MX" dirty="0"/>
            </a:br>
            <a:br>
              <a:rPr lang="es-MX" dirty="0"/>
            </a:br>
            <a:r>
              <a:rPr lang="es-MX" dirty="0"/>
              <a:t>Aunque GitHub también ofrece herramientas de CI, estas no son nativas, sino que dependen de integraciones con herramientas de terceros.</a:t>
            </a:r>
          </a:p>
        </p:txBody>
      </p:sp>
      <p:sp>
        <p:nvSpPr>
          <p:cNvPr id="4" name="Slide Number Placeholder 3"/>
          <p:cNvSpPr>
            <a:spLocks noGrp="1"/>
          </p:cNvSpPr>
          <p:nvPr>
            <p:ph type="sldNum" sz="quarter" idx="5"/>
          </p:nvPr>
        </p:nvSpPr>
        <p:spPr/>
        <p:txBody>
          <a:bodyPr/>
          <a:lstStyle/>
          <a:p>
            <a:fld id="{8BA3CD6E-3749-1947-B075-4508CE6FA4B9}" type="slidenum">
              <a:rPr lang="lt-LT" smtClean="0"/>
              <a:t>17</a:t>
            </a:fld>
            <a:endParaRPr lang="lt-LT"/>
          </a:p>
        </p:txBody>
      </p:sp>
    </p:spTree>
    <p:extLst>
      <p:ext uri="{BB962C8B-B14F-4D97-AF65-F5344CB8AC3E}">
        <p14:creationId xmlns:p14="http://schemas.microsoft.com/office/powerpoint/2010/main" val="1170638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Donde</a:t>
            </a:r>
            <a:r>
              <a:rPr lang="en-US" dirty="0"/>
              <a:t> Podemos </a:t>
            </a:r>
            <a:r>
              <a:rPr lang="en-US" dirty="0" err="1"/>
              <a:t>alojar</a:t>
            </a:r>
            <a:r>
              <a:rPr lang="en-US" dirty="0"/>
              <a:t> </a:t>
            </a:r>
            <a:r>
              <a:rPr lang="en-US" dirty="0" err="1"/>
              <a:t>nuestro</a:t>
            </a:r>
            <a:r>
              <a:rPr lang="en-US" dirty="0"/>
              <a:t> </a:t>
            </a:r>
            <a:r>
              <a:rPr lang="en-US" dirty="0" err="1"/>
              <a:t>repositorio</a:t>
            </a:r>
            <a:r>
              <a:rPr lang="en-US" dirty="0"/>
              <a:t>?</a:t>
            </a:r>
            <a:br>
              <a:rPr lang="en-US" dirty="0"/>
            </a:br>
            <a:br>
              <a:rPr lang="en-US" dirty="0"/>
            </a:br>
            <a:r>
              <a:rPr lang="en-US" dirty="0" err="1"/>
              <a:t>Existen</a:t>
            </a:r>
            <a:r>
              <a:rPr lang="en-US" dirty="0"/>
              <a:t> </a:t>
            </a:r>
            <a:r>
              <a:rPr lang="en-US" dirty="0" err="1"/>
              <a:t>distintos</a:t>
            </a:r>
            <a:r>
              <a:rPr lang="en-US" dirty="0"/>
              <a:t> sitios web para </a:t>
            </a:r>
            <a:r>
              <a:rPr lang="en-US" dirty="0" err="1"/>
              <a:t>alojar</a:t>
            </a:r>
            <a:r>
              <a:rPr lang="en-US" dirty="0"/>
              <a:t> </a:t>
            </a:r>
            <a:r>
              <a:rPr lang="en-US" dirty="0" err="1"/>
              <a:t>nuestros</a:t>
            </a:r>
            <a:r>
              <a:rPr lang="en-US" dirty="0"/>
              <a:t> </a:t>
            </a:r>
            <a:r>
              <a:rPr lang="en-US" dirty="0" err="1"/>
              <a:t>repositorios</a:t>
            </a:r>
            <a:r>
              <a:rPr lang="en-US" dirty="0"/>
              <a:t> </a:t>
            </a:r>
            <a:r>
              <a:rPr lang="en-US" dirty="0" err="1"/>
              <a:t>pero</a:t>
            </a:r>
            <a:r>
              <a:rPr lang="en-US" dirty="0"/>
              <a:t> </a:t>
            </a:r>
            <a:r>
              <a:rPr lang="en-US" dirty="0" err="1"/>
              <a:t>los</a:t>
            </a:r>
            <a:r>
              <a:rPr lang="en-US" dirty="0"/>
              <a:t> </a:t>
            </a:r>
            <a:r>
              <a:rPr lang="en-US" dirty="0" err="1"/>
              <a:t>más</a:t>
            </a:r>
            <a:r>
              <a:rPr lang="en-US" dirty="0"/>
              <a:t> </a:t>
            </a:r>
            <a:r>
              <a:rPr lang="en-US" dirty="0" err="1"/>
              <a:t>usados</a:t>
            </a:r>
            <a:r>
              <a:rPr lang="en-US" dirty="0"/>
              <a:t> son </a:t>
            </a:r>
            <a:r>
              <a:rPr lang="en-US" dirty="0" err="1"/>
              <a:t>los</a:t>
            </a:r>
            <a:r>
              <a:rPr lang="en-US" dirty="0"/>
              <a:t> que </a:t>
            </a:r>
            <a:r>
              <a:rPr lang="en-US" dirty="0" err="1"/>
              <a:t>vemos</a:t>
            </a:r>
            <a:r>
              <a:rPr lang="en-US" dirty="0"/>
              <a:t> </a:t>
            </a:r>
            <a:r>
              <a:rPr lang="en-US" dirty="0" err="1"/>
              <a:t>en</a:t>
            </a:r>
            <a:r>
              <a:rPr lang="en-US" dirty="0"/>
              <a:t> </a:t>
            </a:r>
            <a:r>
              <a:rPr lang="en-US" dirty="0" err="1"/>
              <a:t>pantalla</a:t>
            </a:r>
            <a:r>
              <a:rPr lang="en-US" dirty="0"/>
              <a:t>. GitHub, GitLab y </a:t>
            </a:r>
            <a:r>
              <a:rPr lang="en-US" dirty="0" err="1"/>
              <a:t>BitBucket</a:t>
            </a:r>
            <a:br>
              <a:rPr lang="en-US" dirty="0"/>
            </a:br>
            <a:br>
              <a:rPr lang="en-US" dirty="0"/>
            </a:br>
            <a:r>
              <a:rPr lang="en-US" dirty="0" err="1"/>
              <a:t>Estas</a:t>
            </a:r>
            <a:r>
              <a:rPr lang="en-US" dirty="0"/>
              <a:t> </a:t>
            </a:r>
            <a:r>
              <a:rPr lang="en-US" dirty="0" err="1"/>
              <a:t>tres</a:t>
            </a:r>
            <a:r>
              <a:rPr lang="en-US" dirty="0"/>
              <a:t> </a:t>
            </a:r>
            <a:r>
              <a:rPr lang="en-US" dirty="0" err="1"/>
              <a:t>opciones</a:t>
            </a:r>
            <a:r>
              <a:rPr lang="en-US" dirty="0"/>
              <a:t> </a:t>
            </a:r>
            <a:r>
              <a:rPr lang="en-US" dirty="0" err="1"/>
              <a:t>proporcionan</a:t>
            </a:r>
            <a:r>
              <a:rPr lang="en-US" dirty="0"/>
              <a:t> </a:t>
            </a:r>
            <a:r>
              <a:rPr lang="en-US" dirty="0" err="1"/>
              <a:t>una</a:t>
            </a:r>
            <a:r>
              <a:rPr lang="en-US" dirty="0"/>
              <a:t> </a:t>
            </a:r>
            <a:r>
              <a:rPr lang="en-US" dirty="0" err="1"/>
              <a:t>interfaz</a:t>
            </a:r>
            <a:r>
              <a:rPr lang="en-US" dirty="0"/>
              <a:t> web </a:t>
            </a:r>
            <a:r>
              <a:rPr lang="en-US" dirty="0" err="1"/>
              <a:t>por</a:t>
            </a:r>
            <a:r>
              <a:rPr lang="en-US" dirty="0"/>
              <a:t> </a:t>
            </a:r>
            <a:r>
              <a:rPr lang="en-US" dirty="0" err="1"/>
              <a:t>encima</a:t>
            </a:r>
            <a:r>
              <a:rPr lang="en-US" dirty="0"/>
              <a:t> de Git, </a:t>
            </a:r>
            <a:r>
              <a:rPr lang="en-US" dirty="0" err="1"/>
              <a:t>funcionan</a:t>
            </a:r>
            <a:r>
              <a:rPr lang="en-US" dirty="0"/>
              <a:t> </a:t>
            </a:r>
            <a:r>
              <a:rPr lang="en-US" dirty="0" err="1"/>
              <a:t>como</a:t>
            </a:r>
            <a:r>
              <a:rPr lang="en-US" dirty="0"/>
              <a:t> </a:t>
            </a:r>
            <a:r>
              <a:rPr lang="en-US" dirty="0" err="1"/>
              <a:t>una</a:t>
            </a:r>
            <a:r>
              <a:rPr lang="en-US" dirty="0"/>
              <a:t> Plataforma social para </a:t>
            </a:r>
            <a:r>
              <a:rPr lang="en-US" dirty="0" err="1"/>
              <a:t>compartir</a:t>
            </a:r>
            <a:r>
              <a:rPr lang="en-US" dirty="0"/>
              <a:t> </a:t>
            </a:r>
            <a:r>
              <a:rPr lang="en-US" dirty="0" err="1"/>
              <a:t>conocimientos</a:t>
            </a:r>
            <a:r>
              <a:rPr lang="en-US" dirty="0"/>
              <a:t> y </a:t>
            </a:r>
            <a:r>
              <a:rPr lang="en-US" dirty="0" err="1"/>
              <a:t>trabajos</a:t>
            </a:r>
            <a:r>
              <a:rPr lang="en-US" dirty="0"/>
              <a:t> . </a:t>
            </a:r>
            <a:r>
              <a:rPr lang="en-US" dirty="0" err="1"/>
              <a:t>Proveen</a:t>
            </a:r>
            <a:r>
              <a:rPr lang="en-US" dirty="0"/>
              <a:t> </a:t>
            </a:r>
            <a:r>
              <a:rPr lang="en-US" dirty="0" err="1"/>
              <a:t>caracteristicas</a:t>
            </a:r>
            <a:r>
              <a:rPr lang="en-US" dirty="0"/>
              <a:t> de control y de </a:t>
            </a:r>
            <a:r>
              <a:rPr lang="en-US" dirty="0" err="1"/>
              <a:t>accesos</a:t>
            </a:r>
            <a:r>
              <a:rPr lang="en-US" dirty="0"/>
              <a:t> y </a:t>
            </a:r>
            <a:r>
              <a:rPr lang="en-US" dirty="0" err="1"/>
              <a:t>herramientas</a:t>
            </a:r>
            <a:r>
              <a:rPr lang="en-US" dirty="0"/>
              <a:t> </a:t>
            </a:r>
            <a:r>
              <a:rPr lang="en-US" dirty="0" err="1"/>
              <a:t>como</a:t>
            </a:r>
            <a:r>
              <a:rPr lang="en-US" dirty="0"/>
              <a:t> Wiki</a:t>
            </a:r>
            <a:r>
              <a:rPr lang="es-AR" noProof="0" dirty="0"/>
              <a:t> y gestiones de tareas. </a:t>
            </a:r>
            <a:br>
              <a:rPr lang="es-AR" noProof="0" dirty="0"/>
            </a:br>
            <a:br>
              <a:rPr lang="es-AR" noProof="0" dirty="0"/>
            </a:br>
            <a:r>
              <a:rPr lang="es-AR" noProof="0" dirty="0"/>
              <a:t>¿Su uso principal cuál es? Compartir y versionar código pero de forma remota, a través de repositorios públicos, es decir, cualquier persona que tenga acceso al repositorio web podrá </a:t>
            </a:r>
            <a:r>
              <a:rPr lang="es-AR" b="1" noProof="0" dirty="0"/>
              <a:t>clonar, </a:t>
            </a:r>
            <a:r>
              <a:rPr lang="es-AR" b="1" noProof="0" dirty="0" err="1"/>
              <a:t>forquear</a:t>
            </a:r>
            <a:r>
              <a:rPr lang="es-AR" b="1" noProof="0" dirty="0"/>
              <a:t> o trabajar con este repositorio</a:t>
            </a:r>
            <a:r>
              <a:rPr lang="es-AR" b="0" noProof="0" dirty="0"/>
              <a:t>, y con repositorios privados, donde solamente podrán trabajar aquellas personas en donde el dueño del repositorio invite.</a:t>
            </a:r>
            <a:br>
              <a:rPr lang="es-AR" b="0" noProof="0" dirty="0"/>
            </a:br>
            <a:br>
              <a:rPr lang="es-AR" b="0" noProof="0" dirty="0"/>
            </a:br>
            <a:r>
              <a:rPr lang="es-AR" b="0" noProof="0" dirty="0"/>
              <a:t>Pero, ¿Cuáles son las diferencias de estos 3?</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18</a:t>
            </a:fld>
            <a:endParaRPr lang="lt-LT"/>
          </a:p>
        </p:txBody>
      </p:sp>
    </p:spTree>
    <p:extLst>
      <p:ext uri="{BB962C8B-B14F-4D97-AF65-F5344CB8AC3E}">
        <p14:creationId xmlns:p14="http://schemas.microsoft.com/office/powerpoint/2010/main" val="1784238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Hablemos de </a:t>
            </a:r>
            <a:r>
              <a:rPr lang="es-MX" dirty="0" err="1"/>
              <a:t>BitBucket</a:t>
            </a:r>
            <a:r>
              <a:rPr lang="es-MX" dirty="0"/>
              <a:t>. Es posible que no sea tan conocida como las plataformas anteriores, pero definitivamente tiene su propio lugar en el mundo del desarrollo colaborativo.</a:t>
            </a:r>
            <a:br>
              <a:rPr lang="es-MX" dirty="0"/>
            </a:br>
            <a:endParaRPr lang="es-MX" dirty="0"/>
          </a:p>
          <a:p>
            <a:r>
              <a:rPr lang="es-MX" dirty="0"/>
              <a:t>Similar a GitHub en muchos aspectos, </a:t>
            </a:r>
            <a:r>
              <a:rPr lang="es-MX" dirty="0" err="1"/>
              <a:t>BitBucket</a:t>
            </a:r>
            <a:r>
              <a:rPr lang="es-MX" dirty="0"/>
              <a:t> ofrece cuentas gratuitas y también la opción de adquirir cuentas Premium. Esta última opción te brinda acceso al código fuente para que puedas alojar tu propia plataforma, al igual que </a:t>
            </a:r>
            <a:r>
              <a:rPr lang="es-MX" dirty="0" err="1"/>
              <a:t>GitLab</a:t>
            </a:r>
            <a:r>
              <a:rPr lang="es-MX" dirty="0"/>
              <a:t>.</a:t>
            </a:r>
          </a:p>
          <a:p>
            <a:br>
              <a:rPr lang="es-MX" dirty="0"/>
            </a:br>
            <a:r>
              <a:rPr lang="es-MX" dirty="0"/>
              <a:t>Una diferencia importante es que </a:t>
            </a:r>
            <a:r>
              <a:rPr lang="es-MX" dirty="0" err="1"/>
              <a:t>BitBucket</a:t>
            </a:r>
            <a:r>
              <a:rPr lang="es-MX" dirty="0"/>
              <a:t> limita la colaboración en repositorios privados, a diferencia de GitHub y </a:t>
            </a:r>
            <a:r>
              <a:rPr lang="es-MX" dirty="0" err="1"/>
              <a:t>GitLab</a:t>
            </a:r>
            <a:r>
              <a:rPr lang="es-MX" dirty="0"/>
              <a:t>, que ofrecen opciones ilimitadas en este aspecto. Sin embargo, lo que realmente destaca a </a:t>
            </a:r>
            <a:r>
              <a:rPr lang="es-MX" dirty="0" err="1"/>
              <a:t>BitBucket</a:t>
            </a:r>
            <a:r>
              <a:rPr lang="es-MX" dirty="0"/>
              <a:t> es su nivel de personalización en la forma de trabajar, superando incluso a las otras dos plataformas en esta área.</a:t>
            </a:r>
          </a:p>
          <a:p>
            <a:br>
              <a:rPr lang="es-MX" dirty="0"/>
            </a:br>
            <a:r>
              <a:rPr lang="es-MX" dirty="0"/>
              <a:t>Además, tanto </a:t>
            </a:r>
            <a:r>
              <a:rPr lang="es-MX" dirty="0" err="1"/>
              <a:t>BitBucket</a:t>
            </a:r>
            <a:r>
              <a:rPr lang="es-MX" dirty="0"/>
              <a:t> como </a:t>
            </a:r>
            <a:r>
              <a:rPr lang="es-MX" dirty="0" err="1"/>
              <a:t>GitLab</a:t>
            </a:r>
            <a:r>
              <a:rPr lang="es-MX" dirty="0"/>
              <a:t> ofrecen estadísticas detalladas sobre los repositorios privados, como el número de </a:t>
            </a:r>
            <a:r>
              <a:rPr lang="es-MX" dirty="0" err="1"/>
              <a:t>commits</a:t>
            </a:r>
            <a:r>
              <a:rPr lang="es-MX" dirty="0"/>
              <a:t> diarios y el volumen de cambios de código. Esto es algo que GitHub no proporciona de manera predeterminada, aunque puedes acceder a esta funcionalidad mediante la suscripción a GitHub Pro para repositorios privados, o al utilizar repositorios públicos.</a:t>
            </a:r>
          </a:p>
        </p:txBody>
      </p:sp>
      <p:sp>
        <p:nvSpPr>
          <p:cNvPr id="4" name="Slide Number Placeholder 3"/>
          <p:cNvSpPr>
            <a:spLocks noGrp="1"/>
          </p:cNvSpPr>
          <p:nvPr>
            <p:ph type="sldNum" sz="quarter" idx="5"/>
          </p:nvPr>
        </p:nvSpPr>
        <p:spPr/>
        <p:txBody>
          <a:bodyPr/>
          <a:lstStyle/>
          <a:p>
            <a:fld id="{8BA3CD6E-3749-1947-B075-4508CE6FA4B9}" type="slidenum">
              <a:rPr lang="lt-LT" smtClean="0"/>
              <a:t>19</a:t>
            </a:fld>
            <a:endParaRPr lang="lt-LT"/>
          </a:p>
        </p:txBody>
      </p:sp>
    </p:spTree>
    <p:extLst>
      <p:ext uri="{BB962C8B-B14F-4D97-AF65-F5344CB8AC3E}">
        <p14:creationId xmlns:p14="http://schemas.microsoft.com/office/powerpoint/2010/main" val="3573425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2</a:t>
            </a:fld>
            <a:endParaRPr lang="en-US"/>
          </a:p>
        </p:txBody>
      </p:sp>
    </p:spTree>
    <p:extLst>
      <p:ext uri="{BB962C8B-B14F-4D97-AF65-F5344CB8AC3E}">
        <p14:creationId xmlns:p14="http://schemas.microsoft.com/office/powerpoint/2010/main" val="1761619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Cómo</a:t>
            </a:r>
            <a:r>
              <a:rPr lang="en-US" dirty="0"/>
              <a:t> </a:t>
            </a:r>
            <a:r>
              <a:rPr lang="en-US" dirty="0" err="1"/>
              <a:t>funciona</a:t>
            </a:r>
            <a:r>
              <a:rPr lang="en-US" dirty="0"/>
              <a:t> </a:t>
            </a:r>
            <a:r>
              <a:rPr lang="en-US" dirty="0" err="1"/>
              <a:t>realmente</a:t>
            </a:r>
            <a:r>
              <a:rPr lang="en-US" dirty="0"/>
              <a:t> Git?</a:t>
            </a:r>
            <a:br>
              <a:rPr lang="en-US" dirty="0"/>
            </a:br>
            <a:br>
              <a:rPr lang="en-US" dirty="0"/>
            </a:br>
            <a:r>
              <a:rPr lang="en-US" dirty="0"/>
              <a:t>Para </a:t>
            </a:r>
            <a:r>
              <a:rPr lang="en-US" dirty="0" err="1"/>
              <a:t>entender</a:t>
            </a:r>
            <a:r>
              <a:rPr lang="en-US" dirty="0"/>
              <a:t> </a:t>
            </a:r>
            <a:r>
              <a:rPr lang="en-US" dirty="0" err="1"/>
              <a:t>como</a:t>
            </a:r>
            <a:r>
              <a:rPr lang="en-US" dirty="0"/>
              <a:t> </a:t>
            </a:r>
            <a:r>
              <a:rPr lang="en-US" dirty="0" err="1"/>
              <a:t>funciona</a:t>
            </a:r>
            <a:r>
              <a:rPr lang="en-US" dirty="0"/>
              <a:t>, </a:t>
            </a:r>
            <a:r>
              <a:rPr lang="en-US" dirty="0" err="1"/>
              <a:t>debemos</a:t>
            </a:r>
            <a:r>
              <a:rPr lang="en-US" dirty="0"/>
              <a:t> de </a:t>
            </a:r>
            <a:r>
              <a:rPr lang="en-US" dirty="0" err="1"/>
              <a:t>separar</a:t>
            </a:r>
            <a:r>
              <a:rPr lang="en-US" dirty="0"/>
              <a:t> 4 </a:t>
            </a:r>
            <a:r>
              <a:rPr lang="en-US" dirty="0" err="1"/>
              <a:t>etapas</a:t>
            </a:r>
            <a:r>
              <a:rPr lang="en-US" dirty="0"/>
              <a:t>.</a:t>
            </a:r>
            <a:br>
              <a:rPr lang="en-US" dirty="0"/>
            </a:br>
            <a:br>
              <a:rPr lang="en-US" dirty="0"/>
            </a:br>
            <a:r>
              <a:rPr lang="en-US" dirty="0"/>
              <a:t>La </a:t>
            </a:r>
            <a:r>
              <a:rPr lang="en-US" dirty="0" err="1"/>
              <a:t>primera</a:t>
            </a:r>
            <a:r>
              <a:rPr lang="en-US" dirty="0"/>
              <a:t>, es </a:t>
            </a:r>
            <a:r>
              <a:rPr lang="en-US" dirty="0" err="1"/>
              <a:t>el</a:t>
            </a:r>
            <a:r>
              <a:rPr lang="en-US" dirty="0"/>
              <a:t> Directorio de </a:t>
            </a:r>
            <a:r>
              <a:rPr lang="en-US" dirty="0" err="1"/>
              <a:t>trabajo</a:t>
            </a:r>
            <a:r>
              <a:rPr lang="en-US" dirty="0"/>
              <a:t> </a:t>
            </a:r>
            <a:r>
              <a:rPr lang="es-MX" dirty="0"/>
              <a:t>Es la copia de trabajo donde realizas cambios, ediciones y creaciones de archivos antes de prepararlos (</a:t>
            </a:r>
            <a:r>
              <a:rPr lang="es-MX" dirty="0" err="1"/>
              <a:t>staging</a:t>
            </a:r>
            <a:r>
              <a:rPr lang="es-MX" dirty="0"/>
              <a:t>) y confirmarlos en el repositorio de Git. Para pasar a la siguiente área, debemos de decirle a Git que archivos debe </a:t>
            </a:r>
            <a:r>
              <a:rPr lang="es-MX" dirty="0" err="1"/>
              <a:t>trackear</a:t>
            </a:r>
            <a:r>
              <a:rPr lang="es-MX" dirty="0"/>
              <a:t> o dar seguimiento. Para ello usamos </a:t>
            </a:r>
            <a:r>
              <a:rPr lang="es-MX" dirty="0" err="1"/>
              <a:t>git</a:t>
            </a:r>
            <a:r>
              <a:rPr lang="es-MX" dirty="0"/>
              <a:t> </a:t>
            </a:r>
            <a:r>
              <a:rPr lang="es-MX" dirty="0" err="1"/>
              <a:t>add</a:t>
            </a:r>
            <a:endParaRPr lang="en-US" dirty="0"/>
          </a:p>
        </p:txBody>
      </p:sp>
      <p:sp>
        <p:nvSpPr>
          <p:cNvPr id="4" name="Slide Number Placeholder 3"/>
          <p:cNvSpPr>
            <a:spLocks noGrp="1"/>
          </p:cNvSpPr>
          <p:nvPr>
            <p:ph type="sldNum" sz="quarter" idx="5"/>
          </p:nvPr>
        </p:nvSpPr>
        <p:spPr/>
        <p:txBody>
          <a:bodyPr/>
          <a:lstStyle/>
          <a:p>
            <a:fld id="{8BA3CD6E-3749-1947-B075-4508CE6FA4B9}" type="slidenum">
              <a:t>20</a:t>
            </a:fld>
            <a:endParaRPr lang="en-LT"/>
          </a:p>
        </p:txBody>
      </p:sp>
    </p:spTree>
    <p:extLst>
      <p:ext uri="{BB962C8B-B14F-4D97-AF65-F5344CB8AC3E}">
        <p14:creationId xmlns:p14="http://schemas.microsoft.com/office/powerpoint/2010/main" val="2817394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Ahora</a:t>
            </a:r>
            <a:r>
              <a:rPr lang="en-US" dirty="0"/>
              <a:t> que Git </a:t>
            </a:r>
            <a:r>
              <a:rPr lang="en-US" dirty="0" err="1"/>
              <a:t>está</a:t>
            </a:r>
            <a:r>
              <a:rPr lang="en-US" dirty="0"/>
              <a:t> </a:t>
            </a:r>
            <a:r>
              <a:rPr lang="en-US" dirty="0" err="1"/>
              <a:t>dando</a:t>
            </a:r>
            <a:r>
              <a:rPr lang="en-US" dirty="0"/>
              <a:t> </a:t>
            </a:r>
            <a:r>
              <a:rPr lang="en-US" dirty="0" err="1"/>
              <a:t>seguimiento</a:t>
            </a:r>
            <a:r>
              <a:rPr lang="en-US" dirty="0"/>
              <a:t> al o a </a:t>
            </a:r>
            <a:r>
              <a:rPr lang="en-US" dirty="0" err="1"/>
              <a:t>los</a:t>
            </a:r>
            <a:r>
              <a:rPr lang="en-US" dirty="0"/>
              <a:t> </a:t>
            </a:r>
            <a:r>
              <a:rPr lang="en-US" dirty="0" err="1"/>
              <a:t>archivos</a:t>
            </a:r>
            <a:r>
              <a:rPr lang="en-US" dirty="0"/>
              <a:t> que </a:t>
            </a:r>
            <a:r>
              <a:rPr lang="en-US" dirty="0" err="1"/>
              <a:t>deseamos</a:t>
            </a:r>
            <a:r>
              <a:rPr lang="en-US" dirty="0"/>
              <a:t>, </a:t>
            </a:r>
            <a:r>
              <a:rPr lang="en-US" dirty="0" err="1"/>
              <a:t>debemos</a:t>
            </a:r>
            <a:r>
              <a:rPr lang="en-US" dirty="0"/>
              <a:t> de </a:t>
            </a:r>
            <a:r>
              <a:rPr lang="en-US" dirty="0" err="1"/>
              <a:t>agregar</a:t>
            </a:r>
            <a:r>
              <a:rPr lang="en-US" dirty="0"/>
              <a:t> un </a:t>
            </a:r>
            <a:r>
              <a:rPr lang="en-US" dirty="0" err="1"/>
              <a:t>mensaje</a:t>
            </a:r>
            <a:r>
              <a:rPr lang="en-US" dirty="0"/>
              <a:t> </a:t>
            </a:r>
            <a:r>
              <a:rPr lang="en-US" dirty="0" err="1"/>
              <a:t>descriptivo</a:t>
            </a:r>
            <a:r>
              <a:rPr lang="en-US" dirty="0"/>
              <a:t> de que </a:t>
            </a:r>
            <a:r>
              <a:rPr lang="en-US" dirty="0" err="1"/>
              <a:t>modificamos</a:t>
            </a:r>
            <a:r>
              <a:rPr lang="en-US" dirty="0"/>
              <a:t>, que se </a:t>
            </a:r>
            <a:r>
              <a:rPr lang="en-US" dirty="0" err="1"/>
              <a:t>elimino</a:t>
            </a:r>
            <a:r>
              <a:rPr lang="en-US" dirty="0"/>
              <a:t> o </a:t>
            </a:r>
            <a:r>
              <a:rPr lang="en-US" dirty="0" err="1"/>
              <a:t>agrego</a:t>
            </a:r>
            <a:r>
              <a:rPr lang="en-US" dirty="0"/>
              <a:t> para que </a:t>
            </a:r>
            <a:r>
              <a:rPr lang="en-US" dirty="0" err="1"/>
              <a:t>quede</a:t>
            </a:r>
            <a:r>
              <a:rPr lang="en-US" dirty="0"/>
              <a:t> un </a:t>
            </a:r>
            <a:r>
              <a:rPr lang="en-US" dirty="0" err="1"/>
              <a:t>registro</a:t>
            </a:r>
            <a:r>
              <a:rPr lang="en-US" dirty="0"/>
              <a:t> </a:t>
            </a:r>
            <a:r>
              <a:rPr lang="en-US" dirty="0" err="1"/>
              <a:t>historico</a:t>
            </a:r>
            <a:r>
              <a:rPr lang="en-US" dirty="0"/>
              <a:t> de </a:t>
            </a:r>
            <a:r>
              <a:rPr lang="en-US" dirty="0" err="1"/>
              <a:t>Quien</a:t>
            </a:r>
            <a:r>
              <a:rPr lang="en-US" dirty="0"/>
              <a:t> </a:t>
            </a:r>
            <a:r>
              <a:rPr lang="en-US" dirty="0" err="1"/>
              <a:t>realizo</a:t>
            </a:r>
            <a:r>
              <a:rPr lang="en-US" dirty="0"/>
              <a:t> </a:t>
            </a:r>
            <a:r>
              <a:rPr lang="en-US" dirty="0" err="1"/>
              <a:t>el</a:t>
            </a:r>
            <a:r>
              <a:rPr lang="en-US" dirty="0"/>
              <a:t> </a:t>
            </a:r>
            <a:r>
              <a:rPr lang="en-US" dirty="0" err="1"/>
              <a:t>cambio</a:t>
            </a:r>
            <a:r>
              <a:rPr lang="en-US" dirty="0"/>
              <a:t> y que </a:t>
            </a:r>
            <a:r>
              <a:rPr lang="en-US" dirty="0" err="1"/>
              <a:t>fue</a:t>
            </a:r>
            <a:r>
              <a:rPr lang="en-US" dirty="0"/>
              <a:t> lo que </a:t>
            </a:r>
            <a:r>
              <a:rPr lang="en-US" dirty="0" err="1"/>
              <a:t>hizo</a:t>
            </a:r>
            <a:r>
              <a:rPr lang="en-US" dirty="0"/>
              <a:t>. Para </a:t>
            </a:r>
            <a:r>
              <a:rPr lang="en-US" dirty="0" err="1"/>
              <a:t>ello</a:t>
            </a:r>
            <a:r>
              <a:rPr lang="en-US" dirty="0"/>
              <a:t> </a:t>
            </a:r>
            <a:r>
              <a:rPr lang="en-US" dirty="0" err="1"/>
              <a:t>vamos</a:t>
            </a:r>
            <a:r>
              <a:rPr lang="en-US" dirty="0"/>
              <a:t> a usar git commit –m “”</a:t>
            </a:r>
          </a:p>
        </p:txBody>
      </p:sp>
      <p:sp>
        <p:nvSpPr>
          <p:cNvPr id="4" name="Slide Number Placeholder 3"/>
          <p:cNvSpPr>
            <a:spLocks noGrp="1"/>
          </p:cNvSpPr>
          <p:nvPr>
            <p:ph type="sldNum" sz="quarter" idx="5"/>
          </p:nvPr>
        </p:nvSpPr>
        <p:spPr/>
        <p:txBody>
          <a:bodyPr/>
          <a:lstStyle/>
          <a:p>
            <a:fld id="{8BA3CD6E-3749-1947-B075-4508CE6FA4B9}" type="slidenum">
              <a:t>21</a:t>
            </a:fld>
            <a:endParaRPr lang="en-LT"/>
          </a:p>
        </p:txBody>
      </p:sp>
    </p:spTree>
    <p:extLst>
      <p:ext uri="{BB962C8B-B14F-4D97-AF65-F5344CB8AC3E}">
        <p14:creationId xmlns:p14="http://schemas.microsoft.com/office/powerpoint/2010/main" val="2364156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 </a:t>
            </a:r>
            <a:r>
              <a:rPr lang="en-US" dirty="0" err="1"/>
              <a:t>vez</a:t>
            </a:r>
            <a:r>
              <a:rPr lang="en-US" dirty="0"/>
              <a:t> que </a:t>
            </a:r>
            <a:r>
              <a:rPr lang="en-US" dirty="0" err="1"/>
              <a:t>tengamos</a:t>
            </a:r>
            <a:r>
              <a:rPr lang="en-US" dirty="0"/>
              <a:t> </a:t>
            </a:r>
            <a:r>
              <a:rPr lang="en-US" dirty="0" err="1"/>
              <a:t>el</a:t>
            </a:r>
            <a:r>
              <a:rPr lang="en-US" dirty="0"/>
              <a:t> </a:t>
            </a:r>
            <a:r>
              <a:rPr lang="en-US" dirty="0" err="1"/>
              <a:t>mensaje</a:t>
            </a:r>
            <a:r>
              <a:rPr lang="en-US" dirty="0"/>
              <a:t> </a:t>
            </a:r>
            <a:r>
              <a:rPr lang="en-US" dirty="0" err="1"/>
              <a:t>creado</a:t>
            </a:r>
            <a:r>
              <a:rPr lang="en-US" dirty="0"/>
              <a:t>, </a:t>
            </a:r>
            <a:r>
              <a:rPr lang="en-US" dirty="0" err="1"/>
              <a:t>debemos</a:t>
            </a:r>
            <a:r>
              <a:rPr lang="en-US" dirty="0"/>
              <a:t> de </a:t>
            </a:r>
          </a:p>
        </p:txBody>
      </p:sp>
      <p:sp>
        <p:nvSpPr>
          <p:cNvPr id="4" name="Slide Number Placeholder 3"/>
          <p:cNvSpPr>
            <a:spLocks noGrp="1"/>
          </p:cNvSpPr>
          <p:nvPr>
            <p:ph type="sldNum" sz="quarter" idx="5"/>
          </p:nvPr>
        </p:nvSpPr>
        <p:spPr/>
        <p:txBody>
          <a:bodyPr/>
          <a:lstStyle/>
          <a:p>
            <a:fld id="{8BA3CD6E-3749-1947-B075-4508CE6FA4B9}" type="slidenum">
              <a:t>22</a:t>
            </a:fld>
            <a:endParaRPr lang="en-LT"/>
          </a:p>
        </p:txBody>
      </p:sp>
    </p:spTree>
    <p:extLst>
      <p:ext uri="{BB962C8B-B14F-4D97-AF65-F5344CB8AC3E}">
        <p14:creationId xmlns:p14="http://schemas.microsoft.com/office/powerpoint/2010/main" val="2039253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a:t>
            </a:r>
            <a:r>
              <a:rPr lang="en-US" dirty="0" err="1"/>
              <a:t>por</a:t>
            </a:r>
            <a:r>
              <a:rPr lang="en-US" dirty="0"/>
              <a:t> </a:t>
            </a:r>
            <a:r>
              <a:rPr lang="en-US" dirty="0" err="1"/>
              <a:t>último</a:t>
            </a:r>
            <a:r>
              <a:rPr lang="en-US" dirty="0"/>
              <a:t>, para que </a:t>
            </a:r>
            <a:r>
              <a:rPr lang="en-US" dirty="0" err="1"/>
              <a:t>estos</a:t>
            </a:r>
            <a:r>
              <a:rPr lang="en-US" dirty="0"/>
              <a:t> </a:t>
            </a:r>
            <a:r>
              <a:rPr lang="en-US" dirty="0" err="1"/>
              <a:t>cambios</a:t>
            </a:r>
            <a:r>
              <a:rPr lang="en-US" dirty="0"/>
              <a:t> </a:t>
            </a:r>
            <a:r>
              <a:rPr lang="en-US" dirty="0" err="1"/>
              <a:t>sean</a:t>
            </a:r>
            <a:r>
              <a:rPr lang="en-US" dirty="0"/>
              <a:t> </a:t>
            </a:r>
            <a:r>
              <a:rPr lang="en-US" dirty="0" err="1"/>
              <a:t>reflejados</a:t>
            </a:r>
            <a:r>
              <a:rPr lang="en-US" dirty="0"/>
              <a:t> </a:t>
            </a:r>
            <a:r>
              <a:rPr lang="en-US" dirty="0" err="1"/>
              <a:t>en</a:t>
            </a:r>
            <a:r>
              <a:rPr lang="en-US" dirty="0"/>
              <a:t> </a:t>
            </a:r>
            <a:r>
              <a:rPr lang="en-US" dirty="0" err="1"/>
              <a:t>nuestro</a:t>
            </a:r>
            <a:r>
              <a:rPr lang="en-US" dirty="0"/>
              <a:t> </a:t>
            </a:r>
            <a:r>
              <a:rPr lang="en-US" dirty="0" err="1"/>
              <a:t>repositorio</a:t>
            </a:r>
            <a:r>
              <a:rPr lang="en-US" dirty="0"/>
              <a:t> </a:t>
            </a:r>
            <a:r>
              <a:rPr lang="en-US" dirty="0" err="1"/>
              <a:t>en</a:t>
            </a:r>
            <a:r>
              <a:rPr lang="en-US" dirty="0"/>
              <a:t> la </a:t>
            </a:r>
            <a:r>
              <a:rPr lang="en-US" dirty="0" err="1"/>
              <a:t>nube</a:t>
            </a:r>
            <a:r>
              <a:rPr lang="en-US" dirty="0"/>
              <a:t>. Vamos a </a:t>
            </a:r>
            <a:r>
              <a:rPr lang="en-US" dirty="0" err="1"/>
              <a:t>utilizal</a:t>
            </a:r>
            <a:r>
              <a:rPr lang="en-US" dirty="0"/>
              <a:t> </a:t>
            </a:r>
            <a:r>
              <a:rPr lang="en-US" dirty="0" err="1"/>
              <a:t>el</a:t>
            </a:r>
            <a:r>
              <a:rPr lang="en-US" dirty="0"/>
              <a:t> commando git push.</a:t>
            </a:r>
          </a:p>
        </p:txBody>
      </p:sp>
      <p:sp>
        <p:nvSpPr>
          <p:cNvPr id="4" name="Slide Number Placeholder 3"/>
          <p:cNvSpPr>
            <a:spLocks noGrp="1"/>
          </p:cNvSpPr>
          <p:nvPr>
            <p:ph type="sldNum" sz="quarter" idx="5"/>
          </p:nvPr>
        </p:nvSpPr>
        <p:spPr/>
        <p:txBody>
          <a:bodyPr/>
          <a:lstStyle/>
          <a:p>
            <a:fld id="{8BA3CD6E-3749-1947-B075-4508CE6FA4B9}" type="slidenum">
              <a:t>23</a:t>
            </a:fld>
            <a:endParaRPr lang="en-LT"/>
          </a:p>
        </p:txBody>
      </p:sp>
    </p:spTree>
    <p:extLst>
      <p:ext uri="{BB962C8B-B14F-4D97-AF65-F5344CB8AC3E}">
        <p14:creationId xmlns:p14="http://schemas.microsoft.com/office/powerpoint/2010/main" val="2117620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esta</a:t>
            </a:r>
            <a:r>
              <a:rPr lang="en-US" dirty="0"/>
              <a:t> </a:t>
            </a:r>
            <a:r>
              <a:rPr lang="en-US" dirty="0" err="1"/>
              <a:t>charla</a:t>
            </a:r>
            <a:r>
              <a:rPr lang="en-US" dirty="0"/>
              <a:t> </a:t>
            </a:r>
            <a:r>
              <a:rPr lang="en-US" dirty="0" err="1"/>
              <a:t>vamos</a:t>
            </a:r>
            <a:r>
              <a:rPr lang="en-US" dirty="0"/>
              <a:t> a usar GitHub.</a:t>
            </a:r>
            <a:br>
              <a:rPr lang="en-US" dirty="0"/>
            </a:br>
            <a:br>
              <a:rPr lang="en-US" dirty="0"/>
            </a:br>
            <a:r>
              <a:rPr lang="en-US" dirty="0" err="1"/>
              <a:t>Ahora</a:t>
            </a:r>
            <a:r>
              <a:rPr lang="en-US" dirty="0"/>
              <a:t> </a:t>
            </a:r>
            <a:r>
              <a:rPr lang="en-US" dirty="0" err="1"/>
              <a:t>vamos</a:t>
            </a:r>
            <a:r>
              <a:rPr lang="en-US" dirty="0"/>
              <a:t> a </a:t>
            </a:r>
            <a:r>
              <a:rPr lang="en-US" dirty="0" err="1"/>
              <a:t>ver</a:t>
            </a:r>
            <a:r>
              <a:rPr lang="en-US" dirty="0"/>
              <a:t>, </a:t>
            </a:r>
            <a:r>
              <a:rPr lang="en-US" dirty="0" err="1"/>
              <a:t>cómo</a:t>
            </a:r>
            <a:r>
              <a:rPr lang="en-US" dirty="0"/>
              <a:t> Podemos </a:t>
            </a:r>
            <a:r>
              <a:rPr lang="en-US" dirty="0" err="1"/>
              <a:t>crear</a:t>
            </a:r>
            <a:r>
              <a:rPr lang="en-US" dirty="0"/>
              <a:t> un </a:t>
            </a:r>
            <a:r>
              <a:rPr lang="en-US" dirty="0" err="1"/>
              <a:t>repositorio</a:t>
            </a:r>
            <a:r>
              <a:rPr lang="en-US" dirty="0"/>
              <a:t> </a:t>
            </a:r>
            <a:r>
              <a:rPr lang="en-US" dirty="0" err="1"/>
              <a:t>en</a:t>
            </a:r>
            <a:r>
              <a:rPr lang="en-US" dirty="0"/>
              <a:t> GitHub.</a:t>
            </a:r>
            <a:br>
              <a:rPr lang="en-US" dirty="0"/>
            </a:br>
            <a:br>
              <a:rPr lang="en-US" dirty="0"/>
            </a:br>
            <a:br>
              <a:rPr lang="en-US" dirty="0"/>
            </a:br>
            <a:r>
              <a:rPr lang="en-US" dirty="0" err="1"/>
              <a:t>Creación</a:t>
            </a:r>
            <a:r>
              <a:rPr lang="en-US" dirty="0"/>
              <a:t> de </a:t>
            </a:r>
            <a:r>
              <a:rPr lang="en-US" dirty="0" err="1"/>
              <a:t>una</a:t>
            </a:r>
            <a:r>
              <a:rPr lang="en-US" dirty="0"/>
              <a:t> </a:t>
            </a:r>
            <a:r>
              <a:rPr lang="en-US" dirty="0" err="1"/>
              <a:t>cuenta</a:t>
            </a:r>
            <a:r>
              <a:rPr lang="en-US" dirty="0"/>
              <a:t> </a:t>
            </a:r>
            <a:r>
              <a:rPr lang="en-US" dirty="0" err="1"/>
              <a:t>en</a:t>
            </a:r>
            <a:r>
              <a:rPr lang="en-US" dirty="0"/>
              <a:t> GitHub y luego la </a:t>
            </a:r>
            <a:r>
              <a:rPr lang="en-US" dirty="0" err="1"/>
              <a:t>creación</a:t>
            </a:r>
            <a:r>
              <a:rPr lang="en-US" dirty="0"/>
              <a:t> de un </a:t>
            </a:r>
            <a:r>
              <a:rPr lang="en-US" dirty="0" err="1"/>
              <a:t>repositorio</a:t>
            </a:r>
            <a:r>
              <a:rPr lang="en-US" dirty="0"/>
              <a:t> </a:t>
            </a:r>
            <a:r>
              <a:rPr lang="en-US" dirty="0" err="1"/>
              <a:t>en</a:t>
            </a:r>
            <a:r>
              <a:rPr lang="en-US" dirty="0"/>
              <a:t> GitHub.</a:t>
            </a:r>
          </a:p>
        </p:txBody>
      </p:sp>
      <p:sp>
        <p:nvSpPr>
          <p:cNvPr id="4" name="Slide Number Placeholder 3"/>
          <p:cNvSpPr>
            <a:spLocks noGrp="1"/>
          </p:cNvSpPr>
          <p:nvPr>
            <p:ph type="sldNum" sz="quarter" idx="5"/>
          </p:nvPr>
        </p:nvSpPr>
        <p:spPr/>
        <p:txBody>
          <a:bodyPr/>
          <a:lstStyle/>
          <a:p>
            <a:fld id="{8BA3CD6E-3749-1947-B075-4508CE6FA4B9}" type="slidenum">
              <a:t>24</a:t>
            </a:fld>
            <a:endParaRPr lang="en-LT"/>
          </a:p>
        </p:txBody>
      </p:sp>
    </p:spTree>
    <p:extLst>
      <p:ext uri="{BB962C8B-B14F-4D97-AF65-F5344CB8AC3E}">
        <p14:creationId xmlns:p14="http://schemas.microsoft.com/office/powerpoint/2010/main" val="3841405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En GIT podemos trabajar con un sistema de </a:t>
            </a:r>
            <a:r>
              <a:rPr lang="es-ES" b="1" dirty="0" err="1"/>
              <a:t>branches</a:t>
            </a:r>
            <a:r>
              <a:rPr lang="es-ES" b="1" dirty="0"/>
              <a:t> o ramas para evitar ciertos conflictos. Generalmente, en GIT, se trabaja en tres </a:t>
            </a:r>
            <a:r>
              <a:rPr lang="es-ES" b="1" dirty="0" err="1"/>
              <a:t>branches</a:t>
            </a:r>
            <a:r>
              <a:rPr lang="es-ES" b="1" dirty="0"/>
              <a:t> o ramas. Pero las más comunes son las siguientes.</a:t>
            </a:r>
          </a:p>
          <a:p>
            <a:endParaRPr lang="es-ES" b="1" dirty="0"/>
          </a:p>
          <a:p>
            <a:endParaRPr lang="es-ES" b="1" dirty="0"/>
          </a:p>
          <a:p>
            <a:r>
              <a:rPr lang="es-ES" dirty="0"/>
              <a:t>DEV: En esta rama, que es la que estamos nosotros, se trabaja en las nuevas funciones/</a:t>
            </a:r>
            <a:r>
              <a:rPr lang="es-ES" dirty="0" err="1"/>
              <a:t>caracteristicas</a:t>
            </a:r>
            <a:r>
              <a:rPr lang="es-ES" dirty="0"/>
              <a:t> a incorporar, en este entorno puede fallar las nuevas funciones tranquilamente porque no rompería nada.</a:t>
            </a:r>
          </a:p>
          <a:p>
            <a:endParaRPr lang="es-ES" dirty="0"/>
          </a:p>
          <a:p>
            <a:r>
              <a:rPr lang="es-ES" dirty="0"/>
              <a:t>UAT (</a:t>
            </a:r>
            <a:r>
              <a:rPr lang="es-ES" dirty="0" err="1"/>
              <a:t>User</a:t>
            </a:r>
            <a:r>
              <a:rPr lang="es-ES" dirty="0"/>
              <a:t> </a:t>
            </a:r>
            <a:r>
              <a:rPr lang="es-ES" dirty="0" err="1"/>
              <a:t>Acepptance</a:t>
            </a:r>
            <a:r>
              <a:rPr lang="es-ES" dirty="0"/>
              <a:t> </a:t>
            </a:r>
            <a:r>
              <a:rPr lang="es-ES" dirty="0" err="1"/>
              <a:t>Testing</a:t>
            </a:r>
            <a:r>
              <a:rPr lang="es-ES" dirty="0"/>
              <a:t>): Es una rama más que nada de prueba, en donde se pone a pruebas todos las funciones agregadas a DEV antes de pasar a la siguiente rama.  </a:t>
            </a:r>
          </a:p>
          <a:p>
            <a:endParaRPr lang="es-ES" dirty="0"/>
          </a:p>
          <a:p>
            <a:r>
              <a:rPr lang="es-ES" dirty="0"/>
              <a:t>PROD: No hay nada más que agregar, una rama en donde el cliente tiene a su servicio todas las funciones y características corriendo perfectamente.</a:t>
            </a:r>
            <a:endParaRPr lang="en-US" dirty="0"/>
          </a:p>
        </p:txBody>
      </p:sp>
      <p:sp>
        <p:nvSpPr>
          <p:cNvPr id="4" name="Slide Number Placeholder 3"/>
          <p:cNvSpPr>
            <a:spLocks noGrp="1"/>
          </p:cNvSpPr>
          <p:nvPr>
            <p:ph type="sldNum" sz="quarter" idx="5"/>
          </p:nvPr>
        </p:nvSpPr>
        <p:spPr/>
        <p:txBody>
          <a:bodyPr/>
          <a:lstStyle/>
          <a:p>
            <a:fld id="{8BA3CD6E-3749-1947-B075-4508CE6FA4B9}" type="slidenum">
              <a:t>25</a:t>
            </a:fld>
            <a:endParaRPr lang="en-LT"/>
          </a:p>
        </p:txBody>
      </p:sp>
    </p:spTree>
    <p:extLst>
      <p:ext uri="{BB962C8B-B14F-4D97-AF65-F5344CB8AC3E}">
        <p14:creationId xmlns:p14="http://schemas.microsoft.com/office/powerpoint/2010/main" val="683033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s-ES" b="1" dirty="0"/>
            </a:br>
            <a:r>
              <a:rPr lang="es-ES" b="1" dirty="0"/>
              <a:t>En GIT podemos trabajar con un sistema de </a:t>
            </a:r>
            <a:r>
              <a:rPr lang="es-ES" b="1" dirty="0" err="1"/>
              <a:t>branches</a:t>
            </a:r>
            <a:r>
              <a:rPr lang="es-ES" b="1" dirty="0"/>
              <a:t> o ramas para evitar ciertos conflictos. Generalmente, en GIT, se trabaja en tres </a:t>
            </a:r>
            <a:r>
              <a:rPr lang="es-ES" b="1" dirty="0" err="1"/>
              <a:t>branches</a:t>
            </a:r>
            <a:r>
              <a:rPr lang="es-ES" b="1" dirty="0"/>
              <a:t> o ramas. Pero las más comunes son las siguientes.</a:t>
            </a:r>
          </a:p>
          <a:p>
            <a:endParaRPr lang="es-ES" b="1" dirty="0"/>
          </a:p>
          <a:p>
            <a:endParaRPr lang="es-ES" b="1" dirty="0"/>
          </a:p>
          <a:p>
            <a:r>
              <a:rPr lang="es-ES" dirty="0"/>
              <a:t>DEV: En esta rama, que es la que estamos nosotros, se trabaja en las nuevas funciones/</a:t>
            </a:r>
            <a:r>
              <a:rPr lang="es-ES" dirty="0" err="1"/>
              <a:t>caracteristicas</a:t>
            </a:r>
            <a:r>
              <a:rPr lang="es-ES" dirty="0"/>
              <a:t> a incorporar, en este entorno puede fallar las nuevas funciones tranquilamente porque no rompería nada.</a:t>
            </a:r>
          </a:p>
          <a:p>
            <a:endParaRPr lang="es-ES" dirty="0"/>
          </a:p>
          <a:p>
            <a:r>
              <a:rPr lang="es-ES" dirty="0"/>
              <a:t>UAT (</a:t>
            </a:r>
            <a:r>
              <a:rPr lang="es-ES" dirty="0" err="1"/>
              <a:t>User</a:t>
            </a:r>
            <a:r>
              <a:rPr lang="es-ES" dirty="0"/>
              <a:t> </a:t>
            </a:r>
            <a:r>
              <a:rPr lang="es-ES" dirty="0" err="1"/>
              <a:t>Acepptance</a:t>
            </a:r>
            <a:r>
              <a:rPr lang="es-ES" dirty="0"/>
              <a:t> </a:t>
            </a:r>
            <a:r>
              <a:rPr lang="es-ES" dirty="0" err="1"/>
              <a:t>Testing</a:t>
            </a:r>
            <a:r>
              <a:rPr lang="es-ES" dirty="0"/>
              <a:t>): Es una rama más que nada de prueba, en donde se pone a pruebas todos las funciones agregadas a DEV antes de pasar a la siguiente rama.  </a:t>
            </a:r>
          </a:p>
          <a:p>
            <a:endParaRPr lang="es-ES" dirty="0"/>
          </a:p>
          <a:p>
            <a:r>
              <a:rPr lang="es-ES" dirty="0"/>
              <a:t>PROD: No hay nada más que agregar, una rama en donde el cliente tiene a su servicio todas las funciones y características corriendo perfectamente.</a:t>
            </a:r>
            <a:endParaRPr lang="en-US" dirty="0"/>
          </a:p>
        </p:txBody>
      </p:sp>
      <p:sp>
        <p:nvSpPr>
          <p:cNvPr id="4" name="Slide Number Placeholder 3"/>
          <p:cNvSpPr>
            <a:spLocks noGrp="1"/>
          </p:cNvSpPr>
          <p:nvPr>
            <p:ph type="sldNum" sz="quarter" idx="5"/>
          </p:nvPr>
        </p:nvSpPr>
        <p:spPr/>
        <p:txBody>
          <a:bodyPr/>
          <a:lstStyle/>
          <a:p>
            <a:fld id="{8BA3CD6E-3749-1947-B075-4508CE6FA4B9}" type="slidenum">
              <a:t>26</a:t>
            </a:fld>
            <a:endParaRPr lang="en-LT"/>
          </a:p>
        </p:txBody>
      </p:sp>
    </p:spTree>
    <p:extLst>
      <p:ext uri="{BB962C8B-B14F-4D97-AF65-F5344CB8AC3E}">
        <p14:creationId xmlns:p14="http://schemas.microsoft.com/office/powerpoint/2010/main" val="2998309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s-ES" b="1" dirty="0"/>
            </a:br>
            <a:r>
              <a:rPr lang="es-ES" b="1" dirty="0"/>
              <a:t>En GIT podemos trabajar con un sistema de </a:t>
            </a:r>
            <a:r>
              <a:rPr lang="es-ES" b="1" dirty="0" err="1"/>
              <a:t>branches</a:t>
            </a:r>
            <a:r>
              <a:rPr lang="es-ES" b="1" dirty="0"/>
              <a:t> o ramas para evitar ciertos conflictos. Generalmente, en GIT, se trabaja en tres </a:t>
            </a:r>
            <a:r>
              <a:rPr lang="es-ES" b="1" dirty="0" err="1"/>
              <a:t>branches</a:t>
            </a:r>
            <a:r>
              <a:rPr lang="es-ES" b="1" dirty="0"/>
              <a:t> o ramas. Pero las más comunes son las siguientes.</a:t>
            </a:r>
          </a:p>
          <a:p>
            <a:endParaRPr lang="es-ES" b="1" dirty="0"/>
          </a:p>
          <a:p>
            <a:endParaRPr lang="es-ES" b="1" dirty="0"/>
          </a:p>
          <a:p>
            <a:r>
              <a:rPr lang="es-ES" dirty="0"/>
              <a:t>DEV: En esta rama, que es la que estamos nosotros, se trabaja en las nuevas funciones/</a:t>
            </a:r>
            <a:r>
              <a:rPr lang="es-ES" dirty="0" err="1"/>
              <a:t>caracteristicas</a:t>
            </a:r>
            <a:r>
              <a:rPr lang="es-ES" dirty="0"/>
              <a:t> a incorporar, en este entorno puede fallar las nuevas funciones tranquilamente porque no rompería nada.</a:t>
            </a:r>
          </a:p>
          <a:p>
            <a:endParaRPr lang="es-ES" dirty="0"/>
          </a:p>
          <a:p>
            <a:r>
              <a:rPr lang="es-ES" dirty="0"/>
              <a:t>UAT (</a:t>
            </a:r>
            <a:r>
              <a:rPr lang="es-ES" dirty="0" err="1"/>
              <a:t>User</a:t>
            </a:r>
            <a:r>
              <a:rPr lang="es-ES" dirty="0"/>
              <a:t> </a:t>
            </a:r>
            <a:r>
              <a:rPr lang="es-ES" dirty="0" err="1"/>
              <a:t>Acepptance</a:t>
            </a:r>
            <a:r>
              <a:rPr lang="es-ES" dirty="0"/>
              <a:t> </a:t>
            </a:r>
            <a:r>
              <a:rPr lang="es-ES" dirty="0" err="1"/>
              <a:t>Testing</a:t>
            </a:r>
            <a:r>
              <a:rPr lang="es-ES" dirty="0"/>
              <a:t>): Es una rama más que nada de prueba, en donde se pone a pruebas todos las funciones agregadas a DEV antes de pasar a la siguiente rama.  </a:t>
            </a:r>
          </a:p>
          <a:p>
            <a:endParaRPr lang="es-ES" dirty="0"/>
          </a:p>
          <a:p>
            <a:r>
              <a:rPr lang="es-ES" dirty="0"/>
              <a:t>PROD: No hay nada más que agregar, una rama en donde el cliente tiene a su servicio todas las funciones y características corriendo perfectamente.</a:t>
            </a:r>
            <a:endParaRPr lang="en-US" dirty="0"/>
          </a:p>
        </p:txBody>
      </p:sp>
      <p:sp>
        <p:nvSpPr>
          <p:cNvPr id="4" name="Slide Number Placeholder 3"/>
          <p:cNvSpPr>
            <a:spLocks noGrp="1"/>
          </p:cNvSpPr>
          <p:nvPr>
            <p:ph type="sldNum" sz="quarter" idx="5"/>
          </p:nvPr>
        </p:nvSpPr>
        <p:spPr/>
        <p:txBody>
          <a:bodyPr/>
          <a:lstStyle/>
          <a:p>
            <a:fld id="{8BA3CD6E-3749-1947-B075-4508CE6FA4B9}" type="slidenum">
              <a:t>27</a:t>
            </a:fld>
            <a:endParaRPr lang="en-LT"/>
          </a:p>
        </p:txBody>
      </p:sp>
    </p:spTree>
    <p:extLst>
      <p:ext uri="{BB962C8B-B14F-4D97-AF65-F5344CB8AC3E}">
        <p14:creationId xmlns:p14="http://schemas.microsoft.com/office/powerpoint/2010/main" val="2650311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s-ES" b="1" dirty="0"/>
            </a:br>
            <a:r>
              <a:rPr lang="es-ES" b="1" dirty="0"/>
              <a:t>En GIT podemos trabajar con un sistema de </a:t>
            </a:r>
            <a:r>
              <a:rPr lang="es-ES" b="1" dirty="0" err="1"/>
              <a:t>branches</a:t>
            </a:r>
            <a:r>
              <a:rPr lang="es-ES" b="1" dirty="0"/>
              <a:t> o ramas para evitar ciertos conflictos. Generalmente, en GIT, se trabaja en tres </a:t>
            </a:r>
            <a:r>
              <a:rPr lang="es-ES" b="1" dirty="0" err="1"/>
              <a:t>branches</a:t>
            </a:r>
            <a:r>
              <a:rPr lang="es-ES" b="1" dirty="0"/>
              <a:t> o ramas. Pero las más comunes son las siguientes.</a:t>
            </a:r>
          </a:p>
          <a:p>
            <a:endParaRPr lang="es-ES" b="1" dirty="0"/>
          </a:p>
          <a:p>
            <a:endParaRPr lang="es-ES" b="1" dirty="0"/>
          </a:p>
          <a:p>
            <a:r>
              <a:rPr lang="es-ES" dirty="0"/>
              <a:t>DEV: En esta rama, que es la que estamos nosotros, se trabaja en las nuevas funciones/</a:t>
            </a:r>
            <a:r>
              <a:rPr lang="es-ES" dirty="0" err="1"/>
              <a:t>caracteristicas</a:t>
            </a:r>
            <a:r>
              <a:rPr lang="es-ES" dirty="0"/>
              <a:t> a incorporar, en este entorno puede fallar las nuevas funciones tranquilamente porque no rompería nada.</a:t>
            </a:r>
          </a:p>
          <a:p>
            <a:endParaRPr lang="es-ES" dirty="0"/>
          </a:p>
          <a:p>
            <a:r>
              <a:rPr lang="es-ES" dirty="0"/>
              <a:t>UAT (</a:t>
            </a:r>
            <a:r>
              <a:rPr lang="es-ES" dirty="0" err="1"/>
              <a:t>User</a:t>
            </a:r>
            <a:r>
              <a:rPr lang="es-ES" dirty="0"/>
              <a:t> </a:t>
            </a:r>
            <a:r>
              <a:rPr lang="es-ES" dirty="0" err="1"/>
              <a:t>Acepptance</a:t>
            </a:r>
            <a:r>
              <a:rPr lang="es-ES" dirty="0"/>
              <a:t> </a:t>
            </a:r>
            <a:r>
              <a:rPr lang="es-ES" dirty="0" err="1"/>
              <a:t>Testing</a:t>
            </a:r>
            <a:r>
              <a:rPr lang="es-ES" dirty="0"/>
              <a:t>): Es una rama más que nada de prueba, en donde se pone a pruebas todos las funciones agregadas a DEV antes de pasar a la siguiente rama.  </a:t>
            </a:r>
          </a:p>
          <a:p>
            <a:endParaRPr lang="es-ES" dirty="0"/>
          </a:p>
          <a:p>
            <a:r>
              <a:rPr lang="es-ES" dirty="0"/>
              <a:t>PROD: No hay nada más que agregar, una rama en donde el cliente tiene a su servicio todas las funciones y características corriendo perfectamente.</a:t>
            </a:r>
            <a:br>
              <a:rPr lang="es-ES" dirty="0"/>
            </a:br>
            <a:endParaRPr lang="en-US" dirty="0"/>
          </a:p>
        </p:txBody>
      </p:sp>
      <p:sp>
        <p:nvSpPr>
          <p:cNvPr id="4" name="Slide Number Placeholder 3"/>
          <p:cNvSpPr>
            <a:spLocks noGrp="1"/>
          </p:cNvSpPr>
          <p:nvPr>
            <p:ph type="sldNum" sz="quarter" idx="5"/>
          </p:nvPr>
        </p:nvSpPr>
        <p:spPr/>
        <p:txBody>
          <a:bodyPr/>
          <a:lstStyle/>
          <a:p>
            <a:fld id="{8BA3CD6E-3749-1947-B075-4508CE6FA4B9}" type="slidenum">
              <a:t>28</a:t>
            </a:fld>
            <a:endParaRPr lang="en-LT"/>
          </a:p>
        </p:txBody>
      </p:sp>
    </p:spTree>
    <p:extLst>
      <p:ext uri="{BB962C8B-B14F-4D97-AF65-F5344CB8AC3E}">
        <p14:creationId xmlns:p14="http://schemas.microsoft.com/office/powerpoint/2010/main" val="814088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br>
              <a:rPr lang="es-ES" b="1" dirty="0"/>
            </a:br>
            <a:r>
              <a:rPr lang="es-ES" b="1" dirty="0"/>
              <a:t>Lo que venimos haciendo previamente es trabajar de una forma lineal, es decir, todos los cambios que nosotros realizamos se van agregando a nuestro repositorio respecto a algo que se encuentra en el pasado. </a:t>
            </a:r>
            <a:br>
              <a:rPr lang="es-ES" b="1" dirty="0"/>
            </a:br>
            <a:br>
              <a:rPr lang="es-ES" b="1" dirty="0"/>
            </a:br>
            <a:r>
              <a:rPr lang="es-ES" b="1" dirty="0"/>
              <a:t>Pero, ¿Qué pasa si en un proyecto hay dos desarrolladores o más, trabajando sobre un mismo proyecto?</a:t>
            </a:r>
            <a:br>
              <a:rPr lang="es-ES" b="1" dirty="0"/>
            </a:br>
            <a:br>
              <a:rPr lang="es-ES" b="1" dirty="0"/>
            </a:br>
            <a:endParaRPr lang="en-US" dirty="0"/>
          </a:p>
        </p:txBody>
      </p:sp>
      <p:sp>
        <p:nvSpPr>
          <p:cNvPr id="4" name="Slide Number Placeholder 3"/>
          <p:cNvSpPr>
            <a:spLocks noGrp="1"/>
          </p:cNvSpPr>
          <p:nvPr>
            <p:ph type="sldNum" sz="quarter" idx="5"/>
          </p:nvPr>
        </p:nvSpPr>
        <p:spPr/>
        <p:txBody>
          <a:bodyPr/>
          <a:lstStyle/>
          <a:p>
            <a:fld id="{8BA3CD6E-3749-1947-B075-4508CE6FA4B9}" type="slidenum">
              <a:t>29</a:t>
            </a:fld>
            <a:endParaRPr lang="en-LT"/>
          </a:p>
        </p:txBody>
      </p:sp>
    </p:spTree>
    <p:extLst>
      <p:ext uri="{BB962C8B-B14F-4D97-AF65-F5344CB8AC3E}">
        <p14:creationId xmlns:p14="http://schemas.microsoft.com/office/powerpoint/2010/main" val="2034582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3</a:t>
            </a:fld>
            <a:endParaRPr lang="en-US"/>
          </a:p>
        </p:txBody>
      </p:sp>
    </p:spTree>
    <p:extLst>
      <p:ext uri="{BB962C8B-B14F-4D97-AF65-F5344CB8AC3E}">
        <p14:creationId xmlns:p14="http://schemas.microsoft.com/office/powerpoint/2010/main" val="2320603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br>
              <a:rPr lang="es-ES" b="1" dirty="0"/>
            </a:br>
            <a:r>
              <a:rPr lang="es-ES" b="1" dirty="0"/>
              <a:t>Lo que venimos haciendo previamente es trabajar de una forma lineal, es decir, todos los cambios que nosotros realizamos se van agregando a nuestro repositorio respecto a algo que se encuentra en el pasado. </a:t>
            </a:r>
            <a:br>
              <a:rPr lang="es-ES" b="1" dirty="0"/>
            </a:br>
            <a:br>
              <a:rPr lang="es-ES" b="1" dirty="0"/>
            </a:br>
            <a:r>
              <a:rPr lang="es-ES" b="1" dirty="0"/>
              <a:t>Pero, ¿Qué pasa si en un proyecto hay dos desarrolladores o más, trabajando sobre un mismo proyecto?</a:t>
            </a:r>
            <a:endParaRPr lang="en-US" dirty="0"/>
          </a:p>
        </p:txBody>
      </p:sp>
      <p:sp>
        <p:nvSpPr>
          <p:cNvPr id="4" name="Slide Number Placeholder 3"/>
          <p:cNvSpPr>
            <a:spLocks noGrp="1"/>
          </p:cNvSpPr>
          <p:nvPr>
            <p:ph type="sldNum" sz="quarter" idx="5"/>
          </p:nvPr>
        </p:nvSpPr>
        <p:spPr/>
        <p:txBody>
          <a:bodyPr/>
          <a:lstStyle/>
          <a:p>
            <a:fld id="{8BA3CD6E-3749-1947-B075-4508CE6FA4B9}" type="slidenum">
              <a:t>30</a:t>
            </a:fld>
            <a:endParaRPr lang="en-LT"/>
          </a:p>
        </p:txBody>
      </p:sp>
    </p:spTree>
    <p:extLst>
      <p:ext uri="{BB962C8B-B14F-4D97-AF65-F5344CB8AC3E}">
        <p14:creationId xmlns:p14="http://schemas.microsoft.com/office/powerpoint/2010/main" val="2780794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1" dirty="0"/>
              <a:t>Les pongo un ejemplo, tenemos un desarrollador donde sube su nueva versión del código al repositorio</a:t>
            </a:r>
            <a:endParaRPr lang="en-US" dirty="0"/>
          </a:p>
        </p:txBody>
      </p:sp>
      <p:sp>
        <p:nvSpPr>
          <p:cNvPr id="4" name="Slide Number Placeholder 3"/>
          <p:cNvSpPr>
            <a:spLocks noGrp="1"/>
          </p:cNvSpPr>
          <p:nvPr>
            <p:ph type="sldNum" sz="quarter" idx="5"/>
          </p:nvPr>
        </p:nvSpPr>
        <p:spPr/>
        <p:txBody>
          <a:bodyPr/>
          <a:lstStyle/>
          <a:p>
            <a:fld id="{8BA3CD6E-3749-1947-B075-4508CE6FA4B9}" type="slidenum">
              <a:t>31</a:t>
            </a:fld>
            <a:endParaRPr lang="en-LT"/>
          </a:p>
        </p:txBody>
      </p:sp>
    </p:spTree>
    <p:extLst>
      <p:ext uri="{BB962C8B-B14F-4D97-AF65-F5344CB8AC3E}">
        <p14:creationId xmlns:p14="http://schemas.microsoft.com/office/powerpoint/2010/main" val="671679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1" dirty="0"/>
              <a:t>y no notifica al resto del equipo sobre el </a:t>
            </a:r>
            <a:r>
              <a:rPr lang="es-ES" b="1" dirty="0" err="1"/>
              <a:t>pusheo</a:t>
            </a:r>
            <a:r>
              <a:rPr lang="es-ES" b="1" dirty="0"/>
              <a:t> de estos cambios. </a:t>
            </a:r>
            <a:br>
              <a:rPr lang="es-ES" b="1" dirty="0"/>
            </a:br>
            <a:endParaRPr lang="en-US" dirty="0"/>
          </a:p>
        </p:txBody>
      </p:sp>
      <p:sp>
        <p:nvSpPr>
          <p:cNvPr id="4" name="Slide Number Placeholder 3"/>
          <p:cNvSpPr>
            <a:spLocks noGrp="1"/>
          </p:cNvSpPr>
          <p:nvPr>
            <p:ph type="sldNum" sz="quarter" idx="5"/>
          </p:nvPr>
        </p:nvSpPr>
        <p:spPr/>
        <p:txBody>
          <a:bodyPr/>
          <a:lstStyle/>
          <a:p>
            <a:fld id="{8BA3CD6E-3749-1947-B075-4508CE6FA4B9}" type="slidenum">
              <a:t>32</a:t>
            </a:fld>
            <a:endParaRPr lang="en-LT"/>
          </a:p>
        </p:txBody>
      </p:sp>
    </p:spTree>
    <p:extLst>
      <p:ext uri="{BB962C8B-B14F-4D97-AF65-F5344CB8AC3E}">
        <p14:creationId xmlns:p14="http://schemas.microsoft.com/office/powerpoint/2010/main" val="1268711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Calibri" panose="020F0502020204030204" pitchFamily="34" charset="0"/>
                <a:ea typeface="+mn-ea"/>
                <a:cs typeface="+mn-cs"/>
              </a:rPr>
              <a:t>Ahora</a:t>
            </a:r>
            <a:r>
              <a:rPr lang="en-US" sz="1800" kern="1200" dirty="0">
                <a:solidFill>
                  <a:srgbClr val="000000"/>
                </a:solidFill>
                <a:effectLst/>
                <a:latin typeface="Calibri" panose="020F0502020204030204" pitchFamily="34" charset="0"/>
                <a:ea typeface="+mn-ea"/>
                <a:cs typeface="+mn-cs"/>
              </a:rPr>
              <a:t> temenos </a:t>
            </a:r>
            <a:r>
              <a:rPr lang="en-US" sz="1800" kern="1200" dirty="0" err="1">
                <a:solidFill>
                  <a:srgbClr val="000000"/>
                </a:solidFill>
                <a:effectLst/>
                <a:latin typeface="Calibri" panose="020F0502020204030204" pitchFamily="34" charset="0"/>
                <a:ea typeface="+mn-ea"/>
                <a:cs typeface="+mn-cs"/>
              </a:rPr>
              <a:t>el</a:t>
            </a:r>
            <a:r>
              <a:rPr lang="en-US" sz="1800" kern="1200" dirty="0">
                <a:solidFill>
                  <a:srgbClr val="000000"/>
                </a:solidFill>
                <a:effectLst/>
                <a:latin typeface="Calibri" panose="020F0502020204030204" pitchFamily="34" charset="0"/>
                <a:ea typeface="+mn-ea"/>
                <a:cs typeface="+mn-cs"/>
              </a:rPr>
              <a:t> </a:t>
            </a:r>
            <a:r>
              <a:rPr lang="en-US" sz="1800" kern="1200" dirty="0" err="1">
                <a:solidFill>
                  <a:srgbClr val="000000"/>
                </a:solidFill>
                <a:effectLst/>
                <a:latin typeface="Calibri" panose="020F0502020204030204" pitchFamily="34" charset="0"/>
                <a:ea typeface="+mn-ea"/>
                <a:cs typeface="+mn-cs"/>
              </a:rPr>
              <a:t>desarrollador</a:t>
            </a:r>
            <a:r>
              <a:rPr lang="en-US" sz="1800" kern="1200" dirty="0">
                <a:solidFill>
                  <a:srgbClr val="000000"/>
                </a:solidFill>
                <a:effectLst/>
                <a:latin typeface="Calibri" panose="020F0502020204030204" pitchFamily="34" charset="0"/>
                <a:ea typeface="+mn-ea"/>
                <a:cs typeface="+mn-cs"/>
              </a:rPr>
              <a:t> B, </a:t>
            </a:r>
            <a:r>
              <a:rPr lang="en-US" sz="1800" kern="1200" dirty="0" err="1">
                <a:solidFill>
                  <a:srgbClr val="000000"/>
                </a:solidFill>
                <a:effectLst/>
                <a:latin typeface="Calibri" panose="020F0502020204030204" pitchFamily="34" charset="0"/>
                <a:ea typeface="+mn-ea"/>
                <a:cs typeface="+mn-cs"/>
              </a:rPr>
              <a:t>su</a:t>
            </a:r>
            <a:r>
              <a:rPr lang="en-US" sz="1800" kern="1200" dirty="0">
                <a:solidFill>
                  <a:srgbClr val="000000"/>
                </a:solidFill>
                <a:effectLst/>
                <a:latin typeface="Calibri" panose="020F0502020204030204" pitchFamily="34" charset="0"/>
                <a:ea typeface="+mn-ea"/>
                <a:cs typeface="+mn-cs"/>
              </a:rPr>
              <a:t> </a:t>
            </a:r>
            <a:r>
              <a:rPr lang="en-US" sz="1800" kern="1200" dirty="0" err="1">
                <a:solidFill>
                  <a:srgbClr val="000000"/>
                </a:solidFill>
                <a:effectLst/>
                <a:latin typeface="Calibri" panose="020F0502020204030204" pitchFamily="34" charset="0"/>
                <a:ea typeface="+mn-ea"/>
                <a:cs typeface="+mn-cs"/>
              </a:rPr>
              <a:t>compañero</a:t>
            </a:r>
            <a:r>
              <a:rPr lang="en-US" sz="1800" kern="1200" dirty="0">
                <a:solidFill>
                  <a:srgbClr val="000000"/>
                </a:solidFill>
                <a:effectLst/>
                <a:latin typeface="Calibri" panose="020F0502020204030204" pitchFamily="34" charset="0"/>
                <a:ea typeface="+mn-ea"/>
                <a:cs typeface="+mn-cs"/>
              </a:rPr>
              <a:t> de </a:t>
            </a:r>
            <a:r>
              <a:rPr lang="en-US" sz="1800" kern="1200" dirty="0" err="1">
                <a:solidFill>
                  <a:srgbClr val="000000"/>
                </a:solidFill>
                <a:effectLst/>
                <a:latin typeface="Calibri" panose="020F0502020204030204" pitchFamily="34" charset="0"/>
                <a:ea typeface="+mn-ea"/>
                <a:cs typeface="+mn-cs"/>
              </a:rPr>
              <a:t>trabajo</a:t>
            </a:r>
            <a:r>
              <a:rPr lang="en-US" sz="1800" kern="1200" dirty="0">
                <a:solidFill>
                  <a:srgbClr val="000000"/>
                </a:solidFill>
                <a:effectLst/>
                <a:latin typeface="Calibri" panose="020F0502020204030204" pitchFamily="34" charset="0"/>
                <a:ea typeface="+mn-ea"/>
                <a:cs typeface="+mn-cs"/>
              </a:rPr>
              <a:t>, </a:t>
            </a:r>
            <a:r>
              <a:rPr lang="en-US" sz="1800" kern="1200" dirty="0" err="1">
                <a:solidFill>
                  <a:srgbClr val="000000"/>
                </a:solidFill>
                <a:effectLst/>
                <a:latin typeface="Calibri" panose="020F0502020204030204" pitchFamily="34" charset="0"/>
                <a:ea typeface="+mn-ea"/>
                <a:cs typeface="+mn-cs"/>
              </a:rPr>
              <a:t>donde</a:t>
            </a:r>
            <a:r>
              <a:rPr lang="en-US" sz="1800" kern="1200" dirty="0">
                <a:solidFill>
                  <a:srgbClr val="000000"/>
                </a:solidFill>
                <a:effectLst/>
                <a:latin typeface="Calibri" panose="020F0502020204030204" pitchFamily="34" charset="0"/>
                <a:ea typeface="+mn-ea"/>
                <a:cs typeface="+mn-cs"/>
              </a:rPr>
              <a:t> se le </a:t>
            </a:r>
            <a:r>
              <a:rPr lang="en-US" sz="1800" kern="1200" dirty="0" err="1">
                <a:solidFill>
                  <a:srgbClr val="000000"/>
                </a:solidFill>
                <a:effectLst/>
                <a:latin typeface="Calibri" panose="020F0502020204030204" pitchFamily="34" charset="0"/>
                <a:ea typeface="+mn-ea"/>
                <a:cs typeface="+mn-cs"/>
              </a:rPr>
              <a:t>notificó</a:t>
            </a:r>
            <a:r>
              <a:rPr lang="en-US" sz="1800" kern="1200" dirty="0">
                <a:solidFill>
                  <a:srgbClr val="000000"/>
                </a:solidFill>
                <a:effectLst/>
                <a:latin typeface="Calibri" panose="020F0502020204030204" pitchFamily="34" charset="0"/>
                <a:ea typeface="+mn-ea"/>
                <a:cs typeface="+mn-cs"/>
              </a:rPr>
              <a:t> un BUG </a:t>
            </a:r>
            <a:r>
              <a:rPr lang="en-US" sz="1800" kern="1200" dirty="0" err="1">
                <a:solidFill>
                  <a:srgbClr val="000000"/>
                </a:solidFill>
                <a:effectLst/>
                <a:latin typeface="Calibri" panose="020F0502020204030204" pitchFamily="34" charset="0"/>
                <a:ea typeface="+mn-ea"/>
                <a:cs typeface="+mn-cs"/>
              </a:rPr>
              <a:t>en</a:t>
            </a:r>
            <a:r>
              <a:rPr lang="en-US" sz="1800" kern="1200" dirty="0">
                <a:solidFill>
                  <a:srgbClr val="000000"/>
                </a:solidFill>
                <a:effectLst/>
                <a:latin typeface="Calibri" panose="020F0502020204030204" pitchFamily="34" charset="0"/>
                <a:ea typeface="+mn-ea"/>
                <a:cs typeface="+mn-cs"/>
              </a:rPr>
              <a:t> la version 1.0 y </a:t>
            </a:r>
            <a:r>
              <a:rPr lang="en-US" sz="1800" kern="1200" dirty="0" err="1">
                <a:solidFill>
                  <a:srgbClr val="000000"/>
                </a:solidFill>
                <a:effectLst/>
                <a:latin typeface="Calibri" panose="020F0502020204030204" pitchFamily="34" charset="0"/>
                <a:ea typeface="+mn-ea"/>
                <a:cs typeface="+mn-cs"/>
              </a:rPr>
              <a:t>este</a:t>
            </a:r>
            <a:r>
              <a:rPr lang="en-US" sz="1800" kern="1200" dirty="0">
                <a:solidFill>
                  <a:srgbClr val="000000"/>
                </a:solidFill>
                <a:effectLst/>
                <a:latin typeface="Calibri" panose="020F0502020204030204" pitchFamily="34" charset="0"/>
                <a:ea typeface="+mn-ea"/>
                <a:cs typeface="+mn-cs"/>
              </a:rPr>
              <a:t> </a:t>
            </a:r>
            <a:r>
              <a:rPr lang="en-US" sz="1800" kern="1200" dirty="0" err="1">
                <a:solidFill>
                  <a:srgbClr val="000000"/>
                </a:solidFill>
                <a:effectLst/>
                <a:latin typeface="Calibri" panose="020F0502020204030204" pitchFamily="34" charset="0"/>
                <a:ea typeface="+mn-ea"/>
                <a:cs typeface="+mn-cs"/>
              </a:rPr>
              <a:t>tiene</a:t>
            </a:r>
            <a:r>
              <a:rPr lang="en-US" sz="1800" kern="1200" dirty="0">
                <a:solidFill>
                  <a:srgbClr val="000000"/>
                </a:solidFill>
                <a:effectLst/>
                <a:latin typeface="Calibri" panose="020F0502020204030204" pitchFamily="34" charset="0"/>
                <a:ea typeface="+mn-ea"/>
                <a:cs typeface="+mn-cs"/>
              </a:rPr>
              <a:t> que </a:t>
            </a:r>
            <a:r>
              <a:rPr lang="en-US" sz="1800" kern="1200" dirty="0" err="1">
                <a:solidFill>
                  <a:srgbClr val="000000"/>
                </a:solidFill>
                <a:effectLst/>
                <a:latin typeface="Calibri" panose="020F0502020204030204" pitchFamily="34" charset="0"/>
                <a:ea typeface="+mn-ea"/>
                <a:cs typeface="+mn-cs"/>
              </a:rPr>
              <a:t>solucionarlo</a:t>
            </a:r>
            <a:r>
              <a:rPr lang="en-US" sz="1800" kern="1200" dirty="0">
                <a:solidFill>
                  <a:srgbClr val="000000"/>
                </a:solidFill>
                <a:effectLst/>
                <a:latin typeface="Calibri" panose="020F0502020204030204" pitchFamily="34" charset="0"/>
                <a:ea typeface="+mn-ea"/>
                <a:cs typeface="+mn-cs"/>
              </a:rPr>
              <a:t>. </a:t>
            </a:r>
            <a:endParaRPr lang="es-AR" dirty="0">
              <a:effectLst/>
            </a:endParaRPr>
          </a:p>
        </p:txBody>
      </p:sp>
      <p:sp>
        <p:nvSpPr>
          <p:cNvPr id="4" name="Slide Number Placeholder 3"/>
          <p:cNvSpPr>
            <a:spLocks noGrp="1"/>
          </p:cNvSpPr>
          <p:nvPr>
            <p:ph type="sldNum" sz="quarter" idx="5"/>
          </p:nvPr>
        </p:nvSpPr>
        <p:spPr/>
        <p:txBody>
          <a:bodyPr/>
          <a:lstStyle/>
          <a:p>
            <a:fld id="{8BA3CD6E-3749-1947-B075-4508CE6FA4B9}" type="slidenum">
              <a:t>33</a:t>
            </a:fld>
            <a:endParaRPr lang="en-LT"/>
          </a:p>
        </p:txBody>
      </p:sp>
    </p:spTree>
    <p:extLst>
      <p:ext uri="{BB962C8B-B14F-4D97-AF65-F5344CB8AC3E}">
        <p14:creationId xmlns:p14="http://schemas.microsoft.com/office/powerpoint/2010/main" val="1426419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1" dirty="0"/>
              <a:t>Realiza los cambios y </a:t>
            </a:r>
            <a:r>
              <a:rPr lang="es-ES" b="1" dirty="0" err="1"/>
              <a:t>pushea</a:t>
            </a:r>
            <a:r>
              <a:rPr lang="es-ES" b="1" dirty="0"/>
              <a:t> su versión al repositorio PERO </a:t>
            </a:r>
            <a:endParaRPr lang="en-US" dirty="0"/>
          </a:p>
        </p:txBody>
      </p:sp>
      <p:sp>
        <p:nvSpPr>
          <p:cNvPr id="4" name="Slide Number Placeholder 3"/>
          <p:cNvSpPr>
            <a:spLocks noGrp="1"/>
          </p:cNvSpPr>
          <p:nvPr>
            <p:ph type="sldNum" sz="quarter" idx="5"/>
          </p:nvPr>
        </p:nvSpPr>
        <p:spPr/>
        <p:txBody>
          <a:bodyPr/>
          <a:lstStyle/>
          <a:p>
            <a:fld id="{8BA3CD6E-3749-1947-B075-4508CE6FA4B9}" type="slidenum">
              <a:t>34</a:t>
            </a:fld>
            <a:endParaRPr lang="en-LT"/>
          </a:p>
        </p:txBody>
      </p:sp>
    </p:spTree>
    <p:extLst>
      <p:ext uri="{BB962C8B-B14F-4D97-AF65-F5344CB8AC3E}">
        <p14:creationId xmlns:p14="http://schemas.microsoft.com/office/powerpoint/2010/main" val="916924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1" dirty="0"/>
              <a:t>GIT le devuelve un error notificándole que no puede subir su versión del código al repositorio porque está trabajando sobre una versión más antigua que la del repositorio actual.</a:t>
            </a:r>
            <a:endParaRPr lang="en-US" dirty="0"/>
          </a:p>
        </p:txBody>
      </p:sp>
      <p:sp>
        <p:nvSpPr>
          <p:cNvPr id="4" name="Slide Number Placeholder 3"/>
          <p:cNvSpPr>
            <a:spLocks noGrp="1"/>
          </p:cNvSpPr>
          <p:nvPr>
            <p:ph type="sldNum" sz="quarter" idx="5"/>
          </p:nvPr>
        </p:nvSpPr>
        <p:spPr/>
        <p:txBody>
          <a:bodyPr/>
          <a:lstStyle/>
          <a:p>
            <a:fld id="{8BA3CD6E-3749-1947-B075-4508CE6FA4B9}" type="slidenum">
              <a:t>35</a:t>
            </a:fld>
            <a:endParaRPr lang="en-LT"/>
          </a:p>
        </p:txBody>
      </p:sp>
    </p:spTree>
    <p:extLst>
      <p:ext uri="{BB962C8B-B14F-4D97-AF65-F5344CB8AC3E}">
        <p14:creationId xmlns:p14="http://schemas.microsoft.com/office/powerpoint/2010/main" val="1667890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1" dirty="0"/>
              <a:t>Por lo cuál, </a:t>
            </a:r>
            <a:br>
              <a:rPr lang="es-ES" b="1" dirty="0"/>
            </a:br>
            <a:br>
              <a:rPr lang="es-ES" b="1" dirty="0"/>
            </a:br>
            <a:r>
              <a:rPr lang="es-ES" b="1" dirty="0"/>
              <a:t>Primero deberá de traer los cambios actuales del repositorio, es decir la Versión 1.1 realizada por su compañero y trabajar sobre esa versión.</a:t>
            </a:r>
            <a:br>
              <a:rPr lang="es-ES" b="1" dirty="0"/>
            </a:br>
            <a:br>
              <a:rPr lang="es-ES" b="1" dirty="0"/>
            </a:br>
            <a:r>
              <a:rPr lang="es-ES" b="1" dirty="0"/>
              <a:t>En otras palabras, tiene que hacer los cambios que soluciona el BUG de la versión 1.0 de nuevo.</a:t>
            </a:r>
            <a:endParaRPr lang="en-US" dirty="0"/>
          </a:p>
        </p:txBody>
      </p:sp>
      <p:sp>
        <p:nvSpPr>
          <p:cNvPr id="4" name="Slide Number Placeholder 3"/>
          <p:cNvSpPr>
            <a:spLocks noGrp="1"/>
          </p:cNvSpPr>
          <p:nvPr>
            <p:ph type="sldNum" sz="quarter" idx="5"/>
          </p:nvPr>
        </p:nvSpPr>
        <p:spPr/>
        <p:txBody>
          <a:bodyPr/>
          <a:lstStyle/>
          <a:p>
            <a:fld id="{8BA3CD6E-3749-1947-B075-4508CE6FA4B9}" type="slidenum">
              <a:t>36</a:t>
            </a:fld>
            <a:endParaRPr lang="en-LT"/>
          </a:p>
        </p:txBody>
      </p:sp>
    </p:spTree>
    <p:extLst>
      <p:ext uri="{BB962C8B-B14F-4D97-AF65-F5344CB8AC3E}">
        <p14:creationId xmlns:p14="http://schemas.microsoft.com/office/powerpoint/2010/main" val="2354613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1" dirty="0"/>
              <a:t>Una vez que tenga los cambios realizados, deberá </a:t>
            </a:r>
            <a:r>
              <a:rPr lang="es-ES" b="1" dirty="0" err="1"/>
              <a:t>pushear</a:t>
            </a:r>
            <a:r>
              <a:rPr lang="es-ES" b="1" dirty="0"/>
              <a:t> sus cambios al repositorio remoto y notificará a su equipo de la nueva versión disponible.</a:t>
            </a:r>
            <a:endParaRPr lang="en-US" dirty="0"/>
          </a:p>
        </p:txBody>
      </p:sp>
      <p:sp>
        <p:nvSpPr>
          <p:cNvPr id="4" name="Slide Number Placeholder 3"/>
          <p:cNvSpPr>
            <a:spLocks noGrp="1"/>
          </p:cNvSpPr>
          <p:nvPr>
            <p:ph type="sldNum" sz="quarter" idx="5"/>
          </p:nvPr>
        </p:nvSpPr>
        <p:spPr/>
        <p:txBody>
          <a:bodyPr/>
          <a:lstStyle/>
          <a:p>
            <a:fld id="{8BA3CD6E-3749-1947-B075-4508CE6FA4B9}" type="slidenum">
              <a:t>37</a:t>
            </a:fld>
            <a:endParaRPr lang="en-LT"/>
          </a:p>
        </p:txBody>
      </p:sp>
    </p:spTree>
    <p:extLst>
      <p:ext uri="{BB962C8B-B14F-4D97-AF65-F5344CB8AC3E}">
        <p14:creationId xmlns:p14="http://schemas.microsoft.com/office/powerpoint/2010/main" val="4180389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Para solucionar este conflicto, lo que haremos es crear una bifurcación de manera que podamos trabajar cómodamente en nuestro proyecto sin interferir en el trabajo de los demás. Una vez que terminemos de corregir un error o de desarrollar una nueva función, regresaremos a la rama principal. Esto en Git se llama una </a:t>
            </a:r>
            <a:r>
              <a:rPr lang="es-MX" dirty="0" err="1"/>
              <a:t>sub-rama</a:t>
            </a:r>
            <a:r>
              <a:rPr lang="es-MX" dirty="0"/>
              <a:t> o </a:t>
            </a:r>
            <a:r>
              <a:rPr lang="es-MX" dirty="0" err="1"/>
              <a:t>sub-branch</a:t>
            </a:r>
            <a:r>
              <a:rPr lang="es-MX" dirty="0"/>
              <a:t>.</a:t>
            </a:r>
          </a:p>
        </p:txBody>
      </p:sp>
      <p:sp>
        <p:nvSpPr>
          <p:cNvPr id="4" name="Slide Number Placeholder 3"/>
          <p:cNvSpPr>
            <a:spLocks noGrp="1"/>
          </p:cNvSpPr>
          <p:nvPr>
            <p:ph type="sldNum" sz="quarter" idx="5"/>
          </p:nvPr>
        </p:nvSpPr>
        <p:spPr/>
        <p:txBody>
          <a:bodyPr/>
          <a:lstStyle/>
          <a:p>
            <a:fld id="{8BA3CD6E-3749-1947-B075-4508CE6FA4B9}" type="slidenum">
              <a:t>38</a:t>
            </a:fld>
            <a:endParaRPr lang="en-LT"/>
          </a:p>
        </p:txBody>
      </p:sp>
    </p:spTree>
    <p:extLst>
      <p:ext uri="{BB962C8B-B14F-4D97-AF65-F5344CB8AC3E}">
        <p14:creationId xmlns:p14="http://schemas.microsoft.com/office/powerpoint/2010/main" val="2952455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Cabe aclarar que, si no tenemos una comunicación constante y fluida dentro del equipo, no habrá control de versiones o aplicación que pueda solucionar esto. Así que es muy importante estar comunicado con tus compañeros en todo momento</a:t>
            </a:r>
          </a:p>
        </p:txBody>
      </p:sp>
      <p:sp>
        <p:nvSpPr>
          <p:cNvPr id="4" name="Slide Number Placeholder 3"/>
          <p:cNvSpPr>
            <a:spLocks noGrp="1"/>
          </p:cNvSpPr>
          <p:nvPr>
            <p:ph type="sldNum" sz="quarter" idx="5"/>
          </p:nvPr>
        </p:nvSpPr>
        <p:spPr/>
        <p:txBody>
          <a:bodyPr/>
          <a:lstStyle/>
          <a:p>
            <a:fld id="{8BA3CD6E-3749-1947-B075-4508CE6FA4B9}" type="slidenum">
              <a:t>39</a:t>
            </a:fld>
            <a:endParaRPr lang="en-LT"/>
          </a:p>
        </p:txBody>
      </p:sp>
    </p:spTree>
    <p:extLst>
      <p:ext uri="{BB962C8B-B14F-4D97-AF65-F5344CB8AC3E}">
        <p14:creationId xmlns:p14="http://schemas.microsoft.com/office/powerpoint/2010/main" val="1499245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4</a:t>
            </a:fld>
            <a:endParaRPr lang="en-US"/>
          </a:p>
        </p:txBody>
      </p:sp>
    </p:spTree>
    <p:extLst>
      <p:ext uri="{BB962C8B-B14F-4D97-AF65-F5344CB8AC3E}">
        <p14:creationId xmlns:p14="http://schemas.microsoft.com/office/powerpoint/2010/main" val="491199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Bien, </a:t>
            </a:r>
            <a:r>
              <a:rPr lang="en-US" dirty="0" err="1"/>
              <a:t>ahora</a:t>
            </a:r>
            <a:r>
              <a:rPr lang="en-US" dirty="0"/>
              <a:t> </a:t>
            </a:r>
            <a:r>
              <a:rPr lang="en-US" dirty="0" err="1"/>
              <a:t>voy</a:t>
            </a:r>
            <a:r>
              <a:rPr lang="en-US" dirty="0"/>
              <a:t> a </a:t>
            </a:r>
            <a:r>
              <a:rPr lang="en-US" dirty="0" err="1"/>
              <a:t>mostrarles</a:t>
            </a:r>
            <a:r>
              <a:rPr lang="en-US" dirty="0"/>
              <a:t> </a:t>
            </a:r>
            <a:r>
              <a:rPr lang="en-US" dirty="0" err="1"/>
              <a:t>como</a:t>
            </a:r>
            <a:r>
              <a:rPr lang="en-US" dirty="0"/>
              <a:t> Podemos </a:t>
            </a:r>
            <a:r>
              <a:rPr lang="en-US" dirty="0" err="1"/>
              <a:t>hacer</a:t>
            </a:r>
            <a:r>
              <a:rPr lang="en-US" dirty="0"/>
              <a:t> </a:t>
            </a:r>
            <a:r>
              <a:rPr lang="en-US" dirty="0" err="1"/>
              <a:t>una</a:t>
            </a:r>
            <a:r>
              <a:rPr lang="en-US" dirty="0"/>
              <a:t> </a:t>
            </a:r>
            <a:r>
              <a:rPr lang="en-US" dirty="0" err="1"/>
              <a:t>rama</a:t>
            </a:r>
            <a:r>
              <a:rPr lang="en-US" dirty="0"/>
              <a:t> </a:t>
            </a:r>
            <a:r>
              <a:rPr lang="en-US" dirty="0" err="1"/>
              <a:t>mediante</a:t>
            </a:r>
            <a:r>
              <a:rPr lang="en-US" dirty="0"/>
              <a:t> </a:t>
            </a:r>
            <a:r>
              <a:rPr lang="en-US" dirty="0" err="1"/>
              <a:t>los</a:t>
            </a:r>
            <a:r>
              <a:rPr lang="en-US" dirty="0"/>
              <a:t> commandos de git y luego </a:t>
            </a:r>
            <a:r>
              <a:rPr lang="en-US" dirty="0" err="1"/>
              <a:t>como</a:t>
            </a:r>
            <a:r>
              <a:rPr lang="en-US" dirty="0"/>
              <a:t> Podemos </a:t>
            </a:r>
            <a:r>
              <a:rPr lang="en-US" dirty="0" err="1"/>
              <a:t>mergear</a:t>
            </a:r>
            <a:r>
              <a:rPr lang="en-US" dirty="0"/>
              <a:t> </a:t>
            </a:r>
            <a:r>
              <a:rPr lang="en-US" dirty="0" err="1"/>
              <a:t>los</a:t>
            </a:r>
            <a:r>
              <a:rPr lang="en-US" dirty="0"/>
              <a:t> </a:t>
            </a:r>
            <a:r>
              <a:rPr lang="en-US" dirty="0" err="1"/>
              <a:t>cambios</a:t>
            </a:r>
            <a:r>
              <a:rPr lang="en-US" dirty="0"/>
              <a:t> de la </a:t>
            </a:r>
            <a:r>
              <a:rPr lang="en-US" dirty="0" err="1"/>
              <a:t>rama</a:t>
            </a:r>
            <a:r>
              <a:rPr lang="en-US" dirty="0"/>
              <a:t> a la </a:t>
            </a:r>
            <a:r>
              <a:rPr lang="en-US" dirty="0" err="1"/>
              <a:t>rama</a:t>
            </a:r>
            <a:r>
              <a:rPr lang="en-US" dirty="0"/>
              <a:t> principal. </a:t>
            </a:r>
          </a:p>
        </p:txBody>
      </p:sp>
      <p:sp>
        <p:nvSpPr>
          <p:cNvPr id="4" name="Slide Number Placeholder 3"/>
          <p:cNvSpPr>
            <a:spLocks noGrp="1"/>
          </p:cNvSpPr>
          <p:nvPr>
            <p:ph type="sldNum" sz="quarter" idx="5"/>
          </p:nvPr>
        </p:nvSpPr>
        <p:spPr/>
        <p:txBody>
          <a:bodyPr/>
          <a:lstStyle/>
          <a:p>
            <a:fld id="{8BA3CD6E-3749-1947-B075-4508CE6FA4B9}" type="slidenum">
              <a:t>40</a:t>
            </a:fld>
            <a:endParaRPr lang="en-LT"/>
          </a:p>
        </p:txBody>
      </p:sp>
    </p:spTree>
    <p:extLst>
      <p:ext uri="{BB962C8B-B14F-4D97-AF65-F5344CB8AC3E}">
        <p14:creationId xmlns:p14="http://schemas.microsoft.com/office/powerpoint/2010/main" val="211085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41</a:t>
            </a:fld>
            <a:endParaRPr lang="en-US"/>
          </a:p>
        </p:txBody>
      </p:sp>
    </p:spTree>
    <p:extLst>
      <p:ext uri="{BB962C8B-B14F-4D97-AF65-F5344CB8AC3E}">
        <p14:creationId xmlns:p14="http://schemas.microsoft.com/office/powerpoint/2010/main" val="1091591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42</a:t>
            </a:fld>
            <a:endParaRPr lang="en-US"/>
          </a:p>
        </p:txBody>
      </p:sp>
    </p:spTree>
    <p:extLst>
      <p:ext uri="{BB962C8B-B14F-4D97-AF65-F5344CB8AC3E}">
        <p14:creationId xmlns:p14="http://schemas.microsoft.com/office/powerpoint/2010/main" val="321421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5</a:t>
            </a:fld>
            <a:endParaRPr lang="en-US"/>
          </a:p>
        </p:txBody>
      </p:sp>
    </p:spTree>
    <p:extLst>
      <p:ext uri="{BB962C8B-B14F-4D97-AF65-F5344CB8AC3E}">
        <p14:creationId xmlns:p14="http://schemas.microsoft.com/office/powerpoint/2010/main" val="192518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6</a:t>
            </a:fld>
            <a:endParaRPr lang="en-US"/>
          </a:p>
        </p:txBody>
      </p:sp>
    </p:spTree>
    <p:extLst>
      <p:ext uri="{BB962C8B-B14F-4D97-AF65-F5344CB8AC3E}">
        <p14:creationId xmlns:p14="http://schemas.microsoft.com/office/powerpoint/2010/main" val="160148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7</a:t>
            </a:fld>
            <a:endParaRPr lang="en-US"/>
          </a:p>
        </p:txBody>
      </p:sp>
    </p:spTree>
    <p:extLst>
      <p:ext uri="{BB962C8B-B14F-4D97-AF65-F5344CB8AC3E}">
        <p14:creationId xmlns:p14="http://schemas.microsoft.com/office/powerpoint/2010/main" val="1661686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a:p>
            <a:pPr algn="ctr"/>
            <a:endParaRPr lang="en-US" dirty="0"/>
          </a:p>
          <a:p>
            <a:pPr algn="ctr"/>
            <a:endParaRPr lang="en-US" dirty="0"/>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8</a:t>
            </a:fld>
            <a:endParaRPr lang="en-US"/>
          </a:p>
        </p:txBody>
      </p:sp>
    </p:spTree>
    <p:extLst>
      <p:ext uri="{BB962C8B-B14F-4D97-AF65-F5344CB8AC3E}">
        <p14:creationId xmlns:p14="http://schemas.microsoft.com/office/powerpoint/2010/main" val="2529969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esta</a:t>
            </a:r>
            <a:r>
              <a:rPr lang="en-US" dirty="0"/>
              <a:t> </a:t>
            </a:r>
            <a:r>
              <a:rPr lang="en-US" dirty="0" err="1"/>
              <a:t>charla</a:t>
            </a:r>
            <a:r>
              <a:rPr lang="en-US" dirty="0"/>
              <a:t> </a:t>
            </a:r>
            <a:r>
              <a:rPr lang="en-US" dirty="0" err="1"/>
              <a:t>vamos</a:t>
            </a:r>
            <a:r>
              <a:rPr lang="en-US" dirty="0"/>
              <a:t> a </a:t>
            </a:r>
            <a:r>
              <a:rPr lang="en-US" dirty="0" err="1"/>
              <a:t>profundizar</a:t>
            </a:r>
            <a:r>
              <a:rPr lang="en-US" dirty="0"/>
              <a:t> </a:t>
            </a:r>
            <a:r>
              <a:rPr lang="en-US" dirty="0" err="1"/>
              <a:t>en</a:t>
            </a:r>
            <a:r>
              <a:rPr lang="en-US" dirty="0"/>
              <a:t> </a:t>
            </a:r>
            <a:r>
              <a:rPr lang="en-US" dirty="0" err="1"/>
              <a:t>conceptos</a:t>
            </a:r>
            <a:r>
              <a:rPr lang="en-US" dirty="0"/>
              <a:t> </a:t>
            </a:r>
            <a:r>
              <a:rPr lang="en-US" dirty="0" err="1"/>
              <a:t>básicos</a:t>
            </a:r>
            <a:r>
              <a:rPr lang="en-US" dirty="0"/>
              <a:t> de GIT, las </a:t>
            </a:r>
            <a:r>
              <a:rPr lang="en-US" dirty="0" err="1"/>
              <a:t>distintas</a:t>
            </a:r>
            <a:r>
              <a:rPr lang="en-US" dirty="0"/>
              <a:t> </a:t>
            </a:r>
            <a:r>
              <a:rPr lang="en-US" dirty="0" err="1"/>
              <a:t>opciones</a:t>
            </a:r>
            <a:r>
              <a:rPr lang="en-US" dirty="0"/>
              <a:t> que temenos para </a:t>
            </a:r>
            <a:r>
              <a:rPr lang="en-US" dirty="0" err="1"/>
              <a:t>alojar</a:t>
            </a:r>
            <a:r>
              <a:rPr lang="en-US" dirty="0"/>
              <a:t> </a:t>
            </a:r>
            <a:r>
              <a:rPr lang="en-US" dirty="0" err="1"/>
              <a:t>nuestros</a:t>
            </a:r>
            <a:r>
              <a:rPr lang="en-US" dirty="0"/>
              <a:t> Proyecto </a:t>
            </a:r>
            <a:r>
              <a:rPr lang="en-US" dirty="0" err="1"/>
              <a:t>en</a:t>
            </a:r>
            <a:r>
              <a:rPr lang="en-US" dirty="0"/>
              <a:t> la </a:t>
            </a:r>
            <a:r>
              <a:rPr lang="en-US" dirty="0" err="1"/>
              <a:t>nube</a:t>
            </a:r>
            <a:r>
              <a:rPr lang="en-US" dirty="0"/>
              <a:t>, la forma de usar git con commandos de </a:t>
            </a:r>
            <a:r>
              <a:rPr lang="en-US" dirty="0" err="1"/>
              <a:t>líneas</a:t>
            </a:r>
            <a:r>
              <a:rPr lang="en-US" dirty="0"/>
              <a:t> y </a:t>
            </a:r>
            <a:r>
              <a:rPr lang="en-US" dirty="0" err="1"/>
              <a:t>mediante</a:t>
            </a:r>
            <a:r>
              <a:rPr lang="en-US" dirty="0"/>
              <a:t> </a:t>
            </a:r>
            <a:r>
              <a:rPr lang="en-US" dirty="0" err="1"/>
              <a:t>interfaz</a:t>
            </a:r>
            <a:r>
              <a:rPr lang="en-US" dirty="0"/>
              <a:t> </a:t>
            </a:r>
            <a:r>
              <a:rPr lang="en-US" dirty="0" err="1"/>
              <a:t>gráfica</a:t>
            </a:r>
            <a:r>
              <a:rPr lang="en-US" dirty="0"/>
              <a:t>, </a:t>
            </a:r>
            <a:r>
              <a:rPr lang="en-US" dirty="0" err="1"/>
              <a:t>cómo</a:t>
            </a:r>
            <a:r>
              <a:rPr lang="en-US" dirty="0"/>
              <a:t> Podemos </a:t>
            </a:r>
            <a:r>
              <a:rPr lang="en-US" dirty="0" err="1"/>
              <a:t>crear</a:t>
            </a:r>
            <a:r>
              <a:rPr lang="en-US" dirty="0"/>
              <a:t> </a:t>
            </a:r>
            <a:r>
              <a:rPr lang="en-US" dirty="0" err="1"/>
              <a:t>nuestros</a:t>
            </a:r>
            <a:r>
              <a:rPr lang="en-US" dirty="0"/>
              <a:t> repositories, etc.</a:t>
            </a:r>
          </a:p>
          <a:p>
            <a:pPr algn="ctr"/>
            <a:endParaRPr lang="en-US" dirty="0"/>
          </a:p>
          <a:p>
            <a:pPr algn="ctr"/>
            <a:endParaRPr lang="en-US" dirty="0"/>
          </a:p>
          <a:p>
            <a:pPr algn="ctr"/>
            <a:endParaRPr lang="en-US" dirty="0"/>
          </a:p>
        </p:txBody>
      </p:sp>
      <p:sp>
        <p:nvSpPr>
          <p:cNvPr id="4" name="Slide Number Placeholder 3"/>
          <p:cNvSpPr>
            <a:spLocks noGrp="1"/>
          </p:cNvSpPr>
          <p:nvPr>
            <p:ph type="sldNum" sz="quarter" idx="5"/>
          </p:nvPr>
        </p:nvSpPr>
        <p:spPr/>
        <p:txBody>
          <a:bodyPr/>
          <a:lstStyle/>
          <a:p>
            <a:fld id="{50C6B097-A9D6-9E46-8995-6026B58BAC2E}" type="slidenum">
              <a:rPr lang="en-US" smtClean="0"/>
              <a:t>9</a:t>
            </a:fld>
            <a:endParaRPr lang="en-US"/>
          </a:p>
        </p:txBody>
      </p:sp>
    </p:spTree>
    <p:extLst>
      <p:ext uri="{BB962C8B-B14F-4D97-AF65-F5344CB8AC3E}">
        <p14:creationId xmlns:p14="http://schemas.microsoft.com/office/powerpoint/2010/main" val="2408282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general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Title 1"/>
          <p:cNvSpPr>
            <a:spLocks noGrp="1"/>
          </p:cNvSpPr>
          <p:nvPr>
            <p:ph type="title" hasCustomPrompt="1"/>
          </p:nvPr>
        </p:nvSpPr>
        <p:spPr>
          <a:xfrm>
            <a:off x="294858" y="3748581"/>
            <a:ext cx="2449055" cy="922624"/>
          </a:xfrm>
          <a:prstGeom prst="rect">
            <a:avLst/>
          </a:prstGeom>
        </p:spPr>
        <p:txBody>
          <a:bodyPr anchor="t">
            <a:normAutofit/>
          </a:bodyPr>
          <a:lstStyle>
            <a:lvl1pPr>
              <a:lnSpc>
                <a:spcPct val="150000"/>
              </a:lnSpc>
              <a:defRPr sz="1200" b="0" i="0">
                <a:solidFill>
                  <a:schemeClr val="tx1"/>
                </a:solidFill>
                <a:latin typeface="Raleway" pitchFamily="2" charset="0"/>
                <a:ea typeface="Raleway" pitchFamily="2" charset="0"/>
                <a:cs typeface="Raleway" pitchFamily="2" charset="0"/>
              </a:defRPr>
            </a:lvl1pPr>
          </a:lstStyle>
          <a:p>
            <a:pPr marL="0" marR="0" lvl="0" indent="0" algn="l" defTabSz="685800" rtl="0" eaLnBrk="1" fontAlgn="auto" latinLnBrk="0" hangingPunct="1">
              <a:lnSpc>
                <a:spcPct val="150000"/>
              </a:lnSpc>
              <a:spcBef>
                <a:spcPct val="0"/>
              </a:spcBef>
              <a:spcAft>
                <a:spcPts val="0"/>
              </a:spcAft>
              <a:buClrTx/>
              <a:buSzTx/>
              <a:buFontTx/>
              <a:buNone/>
              <a:tabLst/>
              <a:defRPr/>
            </a:pPr>
            <a:r>
              <a:rPr lang="en-US"/>
              <a:t>Date</a:t>
            </a:r>
            <a:br>
              <a:rPr lang="en-US"/>
            </a:br>
            <a:r>
              <a:rPr lang="en-US"/>
              <a:t>Presenter Name</a:t>
            </a:r>
            <a:br>
              <a:rPr lang="en-US"/>
            </a:br>
            <a:r>
              <a:rPr lang="en-US"/>
              <a:t>Title</a:t>
            </a:r>
          </a:p>
        </p:txBody>
      </p:sp>
      <p:sp>
        <p:nvSpPr>
          <p:cNvPr id="10" name="Text Placeholder 9"/>
          <p:cNvSpPr>
            <a:spLocks noGrp="1"/>
          </p:cNvSpPr>
          <p:nvPr>
            <p:ph type="body" sz="quarter" idx="11" hasCustomPrompt="1"/>
          </p:nvPr>
        </p:nvSpPr>
        <p:spPr>
          <a:xfrm>
            <a:off x="294859" y="3349197"/>
            <a:ext cx="3983228" cy="356278"/>
          </a:xfrm>
          <a:prstGeom prst="rect">
            <a:avLst/>
          </a:prstGeom>
        </p:spPr>
        <p:txBody>
          <a:bodyPr>
            <a:normAutofit/>
          </a:bodyPr>
          <a:lstStyle>
            <a:lvl1pPr marL="0" indent="0">
              <a:buNone/>
              <a:defRPr sz="1800" b="0" i="0">
                <a:solidFill>
                  <a:schemeClr val="tx1"/>
                </a:solidFill>
                <a:latin typeface="DIN Black" pitchFamily="50" charset="0"/>
                <a:ea typeface="DIN Black" pitchFamily="50" charset="0"/>
                <a:cs typeface="DIN Black" pitchFamily="50" charset="0"/>
              </a:defRPr>
            </a:lvl1pPr>
          </a:lstStyle>
          <a:p>
            <a:pPr lvl="0"/>
            <a:r>
              <a:rPr lang="en-US"/>
              <a:t>Insert Appropriate Tagline</a:t>
            </a:r>
          </a:p>
        </p:txBody>
      </p:sp>
      <p:pic>
        <p:nvPicPr>
          <p:cNvPr id="42" name="Picture 41">
            <a:extLst>
              <a:ext uri="{FF2B5EF4-FFF2-40B4-BE49-F238E27FC236}">
                <a16:creationId xmlns:a16="http://schemas.microsoft.com/office/drawing/2014/main" id="{15244F1A-E6C9-4A5B-866A-CCF3FAD7E63B}"/>
              </a:ext>
            </a:extLst>
          </p:cNvPr>
          <p:cNvPicPr>
            <a:picLocks noChangeAspect="1"/>
          </p:cNvPicPr>
          <p:nvPr userDrawn="1"/>
        </p:nvPicPr>
        <p:blipFill>
          <a:blip r:embed="rId3"/>
          <a:srcRect/>
          <a:stretch/>
        </p:blipFill>
        <p:spPr>
          <a:xfrm>
            <a:off x="294858" y="2370922"/>
            <a:ext cx="2366668" cy="727867"/>
          </a:xfrm>
          <a:prstGeom prst="rect">
            <a:avLst/>
          </a:prstGeom>
        </p:spPr>
      </p:pic>
    </p:spTree>
    <p:extLst>
      <p:ext uri="{BB962C8B-B14F-4D97-AF65-F5344CB8AC3E}">
        <p14:creationId xmlns:p14="http://schemas.microsoft.com/office/powerpoint/2010/main" val="439456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ing Slide - Christian">
    <p:bg>
      <p:bgPr>
        <a:blipFill dpi="0" rotWithShape="1">
          <a:blip r:embed="rId2">
            <a:lum/>
          </a:blip>
          <a:srcRect/>
          <a:stretch>
            <a:fillRect/>
          </a:stretch>
        </a:blipFill>
        <a:effectLst/>
      </p:bgPr>
    </p:bg>
    <p:spTree>
      <p:nvGrpSpPr>
        <p:cNvPr id="1" name="Shape 12"/>
        <p:cNvGrpSpPr/>
        <p:nvPr/>
      </p:nvGrpSpPr>
      <p:grpSpPr>
        <a:xfrm>
          <a:off x="0" y="0"/>
          <a:ext cx="0" cy="0"/>
          <a:chOff x="0" y="0"/>
          <a:chExt cx="0" cy="0"/>
        </a:xfrm>
      </p:grpSpPr>
      <p:sp>
        <p:nvSpPr>
          <p:cNvPr id="13" name="Rectangle 12">
            <a:extLst>
              <a:ext uri="{FF2B5EF4-FFF2-40B4-BE49-F238E27FC236}">
                <a16:creationId xmlns:a16="http://schemas.microsoft.com/office/drawing/2014/main" id="{87725AF8-7199-CE25-7FF9-5D0D0012B258}"/>
              </a:ext>
            </a:extLst>
          </p:cNvPr>
          <p:cNvSpPr/>
          <p:nvPr userDrawn="1"/>
        </p:nvSpPr>
        <p:spPr>
          <a:xfrm>
            <a:off x="462843" y="1934377"/>
            <a:ext cx="974798" cy="374282"/>
          </a:xfrm>
          <a:prstGeom prst="rect">
            <a:avLst/>
          </a:prstGeom>
          <a:solidFill>
            <a:srgbClr val="435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ext&#10;&#10;Description automatically generated">
            <a:extLst>
              <a:ext uri="{FF2B5EF4-FFF2-40B4-BE49-F238E27FC236}">
                <a16:creationId xmlns:a16="http://schemas.microsoft.com/office/drawing/2014/main" id="{6DC635F6-D1F2-E20B-5E1C-19D025242121}"/>
              </a:ext>
            </a:extLst>
          </p:cNvPr>
          <p:cNvPicPr>
            <a:picLocks noChangeAspect="1"/>
          </p:cNvPicPr>
          <p:nvPr userDrawn="1"/>
        </p:nvPicPr>
        <p:blipFill>
          <a:blip r:embed="rId3"/>
          <a:stretch>
            <a:fillRect/>
          </a:stretch>
        </p:blipFill>
        <p:spPr>
          <a:xfrm>
            <a:off x="412042" y="379839"/>
            <a:ext cx="2234638" cy="701371"/>
          </a:xfrm>
          <a:prstGeom prst="rect">
            <a:avLst/>
          </a:prstGeom>
        </p:spPr>
      </p:pic>
      <p:sp>
        <p:nvSpPr>
          <p:cNvPr id="17" name="Shape 167">
            <a:extLst>
              <a:ext uri="{FF2B5EF4-FFF2-40B4-BE49-F238E27FC236}">
                <a16:creationId xmlns:a16="http://schemas.microsoft.com/office/drawing/2014/main" id="{384C551B-1D4B-78FB-7601-B46AB38E20D6}"/>
              </a:ext>
            </a:extLst>
          </p:cNvPr>
          <p:cNvSpPr txBox="1">
            <a:spLocks/>
          </p:cNvSpPr>
          <p:nvPr userDrawn="1"/>
        </p:nvSpPr>
        <p:spPr>
          <a:xfrm>
            <a:off x="6461165" y="4483457"/>
            <a:ext cx="1234507" cy="355379"/>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3600" b="1" i="0" u="none" strike="noStrike" cap="none">
                <a:solidFill>
                  <a:srgbClr val="999999"/>
                </a:solidFill>
                <a:latin typeface="Montserrat"/>
                <a:ea typeface="Montserrat"/>
                <a:cs typeface="Montserrat"/>
                <a:sym typeface="Montserrat"/>
              </a:defRPr>
            </a:lvl1pPr>
            <a:lvl2pPr lvl="1"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2pPr>
            <a:lvl3pPr lvl="2"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3pPr>
            <a:lvl4pPr lvl="3"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4pPr>
            <a:lvl5pPr lvl="4"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5pPr>
            <a:lvl6pPr lvl="5"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6pPr>
            <a:lvl7pPr lvl="6"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7pPr>
            <a:lvl8pPr lvl="7"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8pPr>
            <a:lvl9pPr lvl="8"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9pPr>
          </a:lstStyle>
          <a:p>
            <a:pPr marL="0" marR="0" lvl="0" indent="0" algn="l" defTabSz="685983" rtl="0" eaLnBrk="1" fontAlgn="auto" latinLnBrk="0" hangingPunct="1">
              <a:lnSpc>
                <a:spcPct val="150000"/>
              </a:lnSpc>
              <a:spcBef>
                <a:spcPts val="750"/>
              </a:spcBef>
              <a:spcAft>
                <a:spcPts val="0"/>
              </a:spcAft>
              <a:buClr>
                <a:srgbClr val="999999"/>
              </a:buClr>
              <a:buSzPct val="100000"/>
              <a:buFont typeface="Arial"/>
              <a:buNone/>
              <a:tabLst/>
              <a:defRPr/>
            </a:pPr>
            <a:endParaRPr lang="en" sz="1100" b="0" i="0">
              <a:solidFill>
                <a:schemeClr val="tx1"/>
              </a:solidFill>
              <a:latin typeface="+mn-lt"/>
              <a:ea typeface="Akrobat Black" charset="0"/>
              <a:cs typeface="Akrobat Black" charset="0"/>
            </a:endParaRPr>
          </a:p>
        </p:txBody>
      </p:sp>
      <p:sp>
        <p:nvSpPr>
          <p:cNvPr id="18" name="Shape 167">
            <a:extLst>
              <a:ext uri="{FF2B5EF4-FFF2-40B4-BE49-F238E27FC236}">
                <a16:creationId xmlns:a16="http://schemas.microsoft.com/office/drawing/2014/main" id="{8A9414BC-984C-244F-05D5-8377F44A402B}"/>
              </a:ext>
            </a:extLst>
          </p:cNvPr>
          <p:cNvSpPr txBox="1">
            <a:spLocks/>
          </p:cNvSpPr>
          <p:nvPr userDrawn="1"/>
        </p:nvSpPr>
        <p:spPr>
          <a:xfrm>
            <a:off x="7789698" y="4477344"/>
            <a:ext cx="1234507" cy="355379"/>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3600" b="1" i="0" u="none" strike="noStrike" cap="none">
                <a:solidFill>
                  <a:srgbClr val="999999"/>
                </a:solidFill>
                <a:latin typeface="Montserrat"/>
                <a:ea typeface="Montserrat"/>
                <a:cs typeface="Montserrat"/>
                <a:sym typeface="Montserrat"/>
              </a:defRPr>
            </a:lvl1pPr>
            <a:lvl2pPr lvl="1"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2pPr>
            <a:lvl3pPr lvl="2"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3pPr>
            <a:lvl4pPr lvl="3"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4pPr>
            <a:lvl5pPr lvl="4"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5pPr>
            <a:lvl6pPr lvl="5"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6pPr>
            <a:lvl7pPr lvl="6"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7pPr>
            <a:lvl8pPr lvl="7"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8pPr>
            <a:lvl9pPr lvl="8"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9pPr>
          </a:lstStyle>
          <a:p>
            <a:pPr marL="0" marR="0" lvl="0" indent="0" algn="l" defTabSz="685983" rtl="0" eaLnBrk="1" fontAlgn="auto" latinLnBrk="0" hangingPunct="1">
              <a:lnSpc>
                <a:spcPct val="150000"/>
              </a:lnSpc>
              <a:spcBef>
                <a:spcPts val="750"/>
              </a:spcBef>
              <a:spcAft>
                <a:spcPts val="0"/>
              </a:spcAft>
              <a:buClr>
                <a:srgbClr val="999999"/>
              </a:buClr>
              <a:buSzPct val="100000"/>
              <a:buFont typeface="Arial"/>
              <a:buNone/>
              <a:tabLst/>
              <a:defRPr/>
            </a:pPr>
            <a:endParaRPr lang="en" sz="1100" b="0" i="0">
              <a:solidFill>
                <a:schemeClr val="tx1"/>
              </a:solidFill>
              <a:latin typeface="+mn-lt"/>
              <a:ea typeface="Akrobat Black" charset="0"/>
              <a:cs typeface="Akrobat Black" charset="0"/>
            </a:endParaRPr>
          </a:p>
        </p:txBody>
      </p:sp>
      <p:sp>
        <p:nvSpPr>
          <p:cNvPr id="2" name="TextBox 1">
            <a:extLst>
              <a:ext uri="{FF2B5EF4-FFF2-40B4-BE49-F238E27FC236}">
                <a16:creationId xmlns:a16="http://schemas.microsoft.com/office/drawing/2014/main" id="{E0CE43C7-913B-E6C0-059D-062A6520968B}"/>
              </a:ext>
            </a:extLst>
          </p:cNvPr>
          <p:cNvSpPr txBox="1"/>
          <p:nvPr userDrawn="1"/>
        </p:nvSpPr>
        <p:spPr>
          <a:xfrm>
            <a:off x="668441" y="2460766"/>
            <a:ext cx="2685351" cy="2221121"/>
          </a:xfrm>
          <a:prstGeom prst="rect">
            <a:avLst/>
          </a:prstGeom>
          <a:noFill/>
        </p:spPr>
        <p:txBody>
          <a:bodyPr wrap="none" rtlCol="0">
            <a:spAutoFit/>
          </a:bodyPr>
          <a:lstStyle/>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n-US" sz="1050" b="0">
                <a:solidFill>
                  <a:schemeClr val="tx1"/>
                </a:solidFill>
                <a:latin typeface="Raleway" pitchFamily="2" charset="0"/>
              </a:rPr>
              <a:t>Christian Denuble​ </a:t>
            </a:r>
            <a:r>
              <a:rPr lang="en-US" sz="1050" b="0" u="sng">
                <a:solidFill>
                  <a:schemeClr val="tx1"/>
                </a:solidFill>
                <a:latin typeface="Raleway" pitchFamily="2" charset="0"/>
              </a:rPr>
              <a:t>- Head </a:t>
            </a:r>
            <a:r>
              <a:rPr lang="en-US" sz="1050" b="0">
                <a:solidFill>
                  <a:schemeClr val="tx1"/>
                </a:solidFill>
                <a:latin typeface="Raleway" pitchFamily="2" charset="0"/>
              </a:rPr>
              <a:t>of Technology​​</a:t>
            </a: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n-US" sz="1050" b="0">
                <a:solidFill>
                  <a:schemeClr val="tx1"/>
                </a:solidFill>
                <a:latin typeface="Raleway" pitchFamily="2" charset="0"/>
              </a:rPr>
              <a:t>+54.9.11.3776.1806​​ / +1.720.457.2485</a:t>
            </a: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n-US" sz="1050" b="0">
                <a:solidFill>
                  <a:schemeClr val="tx1"/>
                </a:solidFill>
                <a:latin typeface="Raleway" pitchFamily="2" charset="0"/>
              </a:rPr>
              <a:t>christian.denuble@clear-tech.com</a:t>
            </a: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s-AR" sz="1050" b="0" kern="1200">
                <a:solidFill>
                  <a:schemeClr val="tx1"/>
                </a:solidFill>
                <a:latin typeface="Raleway" pitchFamily="2" charset="0"/>
                <a:ea typeface="+mn-ea"/>
                <a:cs typeface="+mn-cs"/>
              </a:rPr>
              <a:t>clear-tech.com</a:t>
            </a:r>
            <a:endParaRPr lang="en" sz="1050" b="0" i="0">
              <a:solidFill>
                <a:schemeClr val="tx1"/>
              </a:solidFill>
              <a:latin typeface="+mn-lt"/>
              <a:ea typeface="Akrobat Black" charset="0"/>
              <a:cs typeface="Akrobat Black" charset="0"/>
            </a:endParaRP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s-AR" sz="1050" b="0" kern="1200">
                <a:solidFill>
                  <a:schemeClr val="tx1"/>
                </a:solidFill>
                <a:latin typeface="Raleway" pitchFamily="2" charset="0"/>
                <a:ea typeface="+mn-ea"/>
                <a:cs typeface="+mn-cs"/>
              </a:rPr>
              <a:t>@cleartechdata</a:t>
            </a:r>
            <a:endParaRPr lang="en" sz="1050" b="0" i="0">
              <a:solidFill>
                <a:schemeClr val="tx1"/>
              </a:solidFill>
              <a:latin typeface="+mn-lt"/>
              <a:ea typeface="Akrobat Black" charset="0"/>
              <a:cs typeface="Akrobat Black" charset="0"/>
            </a:endParaRP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s-AR" sz="1050" b="0" kern="1200">
                <a:solidFill>
                  <a:schemeClr val="tx1"/>
                </a:solidFill>
                <a:latin typeface="Raleway" pitchFamily="2" charset="0"/>
                <a:ea typeface="+mn-ea"/>
                <a:cs typeface="+mn-cs"/>
              </a:rPr>
              <a:t>Clear </a:t>
            </a:r>
            <a:r>
              <a:rPr lang="es-AR" sz="1050" b="0" kern="1200" err="1">
                <a:solidFill>
                  <a:schemeClr val="tx1"/>
                </a:solidFill>
                <a:latin typeface="Raleway" pitchFamily="2" charset="0"/>
                <a:ea typeface="+mn-ea"/>
                <a:cs typeface="+mn-cs"/>
              </a:rPr>
              <a:t>Tech</a:t>
            </a:r>
            <a:endParaRPr lang="en" sz="1050" b="0" i="0">
              <a:solidFill>
                <a:schemeClr val="tx1"/>
              </a:solidFill>
              <a:latin typeface="+mn-lt"/>
              <a:ea typeface="Akrobat Black" charset="0"/>
              <a:cs typeface="Akrobat Black" charset="0"/>
            </a:endParaRPr>
          </a:p>
          <a:p>
            <a:pPr>
              <a:lnSpc>
                <a:spcPct val="100000"/>
              </a:lnSpc>
            </a:pPr>
            <a:endParaRPr lang="en-US" sz="1050"/>
          </a:p>
        </p:txBody>
      </p:sp>
      <p:sp>
        <p:nvSpPr>
          <p:cNvPr id="4" name="TextBox 3">
            <a:extLst>
              <a:ext uri="{FF2B5EF4-FFF2-40B4-BE49-F238E27FC236}">
                <a16:creationId xmlns:a16="http://schemas.microsoft.com/office/drawing/2014/main" id="{22115916-9527-C42A-D5D5-20EA8C60A65A}"/>
              </a:ext>
            </a:extLst>
          </p:cNvPr>
          <p:cNvSpPr txBox="1"/>
          <p:nvPr userDrawn="1"/>
        </p:nvSpPr>
        <p:spPr>
          <a:xfrm>
            <a:off x="523682" y="1980810"/>
            <a:ext cx="853119" cy="415498"/>
          </a:xfrm>
          <a:prstGeom prst="rect">
            <a:avLst/>
          </a:prstGeom>
          <a:noFill/>
        </p:spPr>
        <p:txBody>
          <a:bodyPr wrap="none" rtlCol="0">
            <a:spAutoFit/>
          </a:bodyPr>
          <a:lstStyle/>
          <a:p>
            <a:pPr marL="0" marR="0" lvl="0" indent="0" algn="l" defTabSz="685983" rtl="0" eaLnBrk="1" fontAlgn="auto" latinLnBrk="0" hangingPunct="1">
              <a:lnSpc>
                <a:spcPct val="100000"/>
              </a:lnSpc>
              <a:spcBef>
                <a:spcPts val="750"/>
              </a:spcBef>
              <a:spcAft>
                <a:spcPts val="0"/>
              </a:spcAft>
              <a:buClrTx/>
              <a:buSzTx/>
              <a:buFont typeface="Arial"/>
              <a:buNone/>
              <a:tabLst/>
              <a:defRPr/>
            </a:pPr>
            <a:r>
              <a:rPr lang="es-AR" sz="1050" b="1" err="1">
                <a:solidFill>
                  <a:schemeClr val="bg1"/>
                </a:solidFill>
                <a:latin typeface="+mj-lt"/>
              </a:rPr>
              <a:t>Contact</a:t>
            </a:r>
            <a:r>
              <a:rPr lang="es-AR" sz="1050" b="1">
                <a:solidFill>
                  <a:schemeClr val="bg1"/>
                </a:solidFill>
                <a:latin typeface="+mj-lt"/>
              </a:rPr>
              <a:t> </a:t>
            </a:r>
            <a:r>
              <a:rPr lang="es-AR" sz="1050" b="1" err="1">
                <a:solidFill>
                  <a:schemeClr val="bg1"/>
                </a:solidFill>
                <a:latin typeface="+mj-lt"/>
              </a:rPr>
              <a:t>us</a:t>
            </a:r>
            <a:endParaRPr lang="en" sz="1050" b="1" i="0">
              <a:solidFill>
                <a:schemeClr val="bg1"/>
              </a:solidFill>
              <a:latin typeface="+mj-lt"/>
              <a:ea typeface="Akrobat Black" charset="0"/>
              <a:cs typeface="Akrobat Black" charset="0"/>
            </a:endParaRPr>
          </a:p>
          <a:p>
            <a:pPr>
              <a:lnSpc>
                <a:spcPct val="100000"/>
              </a:lnSpc>
            </a:pPr>
            <a:endParaRPr lang="en-US" sz="1050" b="1">
              <a:solidFill>
                <a:schemeClr val="bg1"/>
              </a:solidFill>
              <a:latin typeface="+mj-lt"/>
            </a:endParaRPr>
          </a:p>
        </p:txBody>
      </p:sp>
      <p:pic>
        <p:nvPicPr>
          <p:cNvPr id="6" name="Picture 5" descr="Icon&#10;&#10;Description automatically generated">
            <a:extLst>
              <a:ext uri="{FF2B5EF4-FFF2-40B4-BE49-F238E27FC236}">
                <a16:creationId xmlns:a16="http://schemas.microsoft.com/office/drawing/2014/main" id="{87914EAA-780A-136D-C497-7E48CE291664}"/>
              </a:ext>
            </a:extLst>
          </p:cNvPr>
          <p:cNvPicPr>
            <a:picLocks noChangeAspect="1"/>
          </p:cNvPicPr>
          <p:nvPr userDrawn="1"/>
        </p:nvPicPr>
        <p:blipFill>
          <a:blip r:embed="rId4"/>
          <a:stretch>
            <a:fillRect/>
          </a:stretch>
        </p:blipFill>
        <p:spPr>
          <a:xfrm>
            <a:off x="479606" y="3540159"/>
            <a:ext cx="210693" cy="207724"/>
          </a:xfrm>
          <a:prstGeom prst="rect">
            <a:avLst/>
          </a:prstGeom>
        </p:spPr>
      </p:pic>
      <p:pic>
        <p:nvPicPr>
          <p:cNvPr id="8" name="Picture 7" descr="Icon&#10;&#10;Description automatically generated">
            <a:extLst>
              <a:ext uri="{FF2B5EF4-FFF2-40B4-BE49-F238E27FC236}">
                <a16:creationId xmlns:a16="http://schemas.microsoft.com/office/drawing/2014/main" id="{37F14288-CE20-00C7-40EF-AFCD74070297}"/>
              </a:ext>
            </a:extLst>
          </p:cNvPr>
          <p:cNvPicPr>
            <a:picLocks noChangeAspect="1"/>
          </p:cNvPicPr>
          <p:nvPr userDrawn="1"/>
        </p:nvPicPr>
        <p:blipFill>
          <a:blip r:embed="rId5"/>
          <a:stretch>
            <a:fillRect/>
          </a:stretch>
        </p:blipFill>
        <p:spPr>
          <a:xfrm>
            <a:off x="479606" y="3214082"/>
            <a:ext cx="210693" cy="210693"/>
          </a:xfrm>
          <a:prstGeom prst="rect">
            <a:avLst/>
          </a:prstGeom>
        </p:spPr>
      </p:pic>
      <p:pic>
        <p:nvPicPr>
          <p:cNvPr id="10" name="Picture 9" descr="Icon&#10;&#10;Description automatically generated">
            <a:extLst>
              <a:ext uri="{FF2B5EF4-FFF2-40B4-BE49-F238E27FC236}">
                <a16:creationId xmlns:a16="http://schemas.microsoft.com/office/drawing/2014/main" id="{1CF5CE9B-3DF3-6C88-FC55-4D9B9305582A}"/>
              </a:ext>
            </a:extLst>
          </p:cNvPr>
          <p:cNvPicPr>
            <a:picLocks noChangeAspect="1"/>
          </p:cNvPicPr>
          <p:nvPr userDrawn="1"/>
        </p:nvPicPr>
        <p:blipFill>
          <a:blip r:embed="rId6"/>
          <a:stretch>
            <a:fillRect/>
          </a:stretch>
        </p:blipFill>
        <p:spPr>
          <a:xfrm>
            <a:off x="469220" y="4210117"/>
            <a:ext cx="231465" cy="231465"/>
          </a:xfrm>
          <a:prstGeom prst="rect">
            <a:avLst/>
          </a:prstGeom>
        </p:spPr>
      </p:pic>
      <p:pic>
        <p:nvPicPr>
          <p:cNvPr id="12" name="Picture 11" descr="Icon&#10;&#10;Description automatically generated">
            <a:extLst>
              <a:ext uri="{FF2B5EF4-FFF2-40B4-BE49-F238E27FC236}">
                <a16:creationId xmlns:a16="http://schemas.microsoft.com/office/drawing/2014/main" id="{8B1190B6-A793-DB4D-567E-5614434955D5}"/>
              </a:ext>
            </a:extLst>
          </p:cNvPr>
          <p:cNvPicPr>
            <a:picLocks noChangeAspect="1"/>
          </p:cNvPicPr>
          <p:nvPr userDrawn="1"/>
        </p:nvPicPr>
        <p:blipFill>
          <a:blip r:embed="rId7"/>
          <a:stretch>
            <a:fillRect/>
          </a:stretch>
        </p:blipFill>
        <p:spPr>
          <a:xfrm>
            <a:off x="469220" y="3863267"/>
            <a:ext cx="231465" cy="231465"/>
          </a:xfrm>
          <a:prstGeom prst="rect">
            <a:avLst/>
          </a:prstGeom>
        </p:spPr>
      </p:pic>
      <p:pic>
        <p:nvPicPr>
          <p:cNvPr id="19" name="Picture 18" descr="Icon&#10;&#10;Description automatically generated">
            <a:extLst>
              <a:ext uri="{FF2B5EF4-FFF2-40B4-BE49-F238E27FC236}">
                <a16:creationId xmlns:a16="http://schemas.microsoft.com/office/drawing/2014/main" id="{BE523E17-5277-0C67-1AB8-8F4C51BA0653}"/>
              </a:ext>
            </a:extLst>
          </p:cNvPr>
          <p:cNvPicPr>
            <a:picLocks noChangeAspect="1"/>
          </p:cNvPicPr>
          <p:nvPr userDrawn="1"/>
        </p:nvPicPr>
        <p:blipFill>
          <a:blip r:embed="rId8"/>
          <a:stretch>
            <a:fillRect/>
          </a:stretch>
        </p:blipFill>
        <p:spPr>
          <a:xfrm>
            <a:off x="457350" y="2496644"/>
            <a:ext cx="255205" cy="255205"/>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9A461D0E-D5C4-7193-BB6E-79C1DD471758}"/>
              </a:ext>
            </a:extLst>
          </p:cNvPr>
          <p:cNvPicPr>
            <a:picLocks noChangeAspect="1"/>
          </p:cNvPicPr>
          <p:nvPr userDrawn="1"/>
        </p:nvPicPr>
        <p:blipFill>
          <a:blip r:embed="rId9"/>
          <a:stretch>
            <a:fillRect/>
          </a:stretch>
        </p:blipFill>
        <p:spPr>
          <a:xfrm>
            <a:off x="469220" y="2867233"/>
            <a:ext cx="231465" cy="231465"/>
          </a:xfrm>
          <a:prstGeom prst="rect">
            <a:avLst/>
          </a:prstGeom>
        </p:spPr>
      </p:pic>
    </p:spTree>
    <p:extLst>
      <p:ext uri="{BB962C8B-B14F-4D97-AF65-F5344CB8AC3E}">
        <p14:creationId xmlns:p14="http://schemas.microsoft.com/office/powerpoint/2010/main" val="1215953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ing Slide - Gabriel">
    <p:bg>
      <p:bgPr>
        <a:blipFill dpi="0" rotWithShape="1">
          <a:blip r:embed="rId2">
            <a:lum/>
          </a:blip>
          <a:srcRect/>
          <a:stretch>
            <a:fillRect/>
          </a:stretch>
        </a:blipFill>
        <a:effectLst/>
      </p:bgPr>
    </p:bg>
    <p:spTree>
      <p:nvGrpSpPr>
        <p:cNvPr id="1" name="Shape 12"/>
        <p:cNvGrpSpPr/>
        <p:nvPr/>
      </p:nvGrpSpPr>
      <p:grpSpPr>
        <a:xfrm>
          <a:off x="0" y="0"/>
          <a:ext cx="0" cy="0"/>
          <a:chOff x="0" y="0"/>
          <a:chExt cx="0" cy="0"/>
        </a:xfrm>
      </p:grpSpPr>
      <p:sp>
        <p:nvSpPr>
          <p:cNvPr id="13" name="Rectangle 12">
            <a:extLst>
              <a:ext uri="{FF2B5EF4-FFF2-40B4-BE49-F238E27FC236}">
                <a16:creationId xmlns:a16="http://schemas.microsoft.com/office/drawing/2014/main" id="{87725AF8-7199-CE25-7FF9-5D0D0012B258}"/>
              </a:ext>
            </a:extLst>
          </p:cNvPr>
          <p:cNvSpPr/>
          <p:nvPr userDrawn="1"/>
        </p:nvSpPr>
        <p:spPr>
          <a:xfrm>
            <a:off x="462843" y="1934377"/>
            <a:ext cx="974798" cy="374282"/>
          </a:xfrm>
          <a:prstGeom prst="rect">
            <a:avLst/>
          </a:prstGeom>
          <a:solidFill>
            <a:srgbClr val="435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ext&#10;&#10;Description automatically generated">
            <a:extLst>
              <a:ext uri="{FF2B5EF4-FFF2-40B4-BE49-F238E27FC236}">
                <a16:creationId xmlns:a16="http://schemas.microsoft.com/office/drawing/2014/main" id="{6DC635F6-D1F2-E20B-5E1C-19D025242121}"/>
              </a:ext>
            </a:extLst>
          </p:cNvPr>
          <p:cNvPicPr>
            <a:picLocks noChangeAspect="1"/>
          </p:cNvPicPr>
          <p:nvPr userDrawn="1"/>
        </p:nvPicPr>
        <p:blipFill>
          <a:blip r:embed="rId3"/>
          <a:stretch>
            <a:fillRect/>
          </a:stretch>
        </p:blipFill>
        <p:spPr>
          <a:xfrm>
            <a:off x="412042" y="379839"/>
            <a:ext cx="2234638" cy="701371"/>
          </a:xfrm>
          <a:prstGeom prst="rect">
            <a:avLst/>
          </a:prstGeom>
        </p:spPr>
      </p:pic>
      <p:sp>
        <p:nvSpPr>
          <p:cNvPr id="17" name="Shape 167">
            <a:extLst>
              <a:ext uri="{FF2B5EF4-FFF2-40B4-BE49-F238E27FC236}">
                <a16:creationId xmlns:a16="http://schemas.microsoft.com/office/drawing/2014/main" id="{384C551B-1D4B-78FB-7601-B46AB38E20D6}"/>
              </a:ext>
            </a:extLst>
          </p:cNvPr>
          <p:cNvSpPr txBox="1">
            <a:spLocks/>
          </p:cNvSpPr>
          <p:nvPr userDrawn="1"/>
        </p:nvSpPr>
        <p:spPr>
          <a:xfrm>
            <a:off x="6461165" y="4483457"/>
            <a:ext cx="1234507" cy="355379"/>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3600" b="1" i="0" u="none" strike="noStrike" cap="none">
                <a:solidFill>
                  <a:srgbClr val="999999"/>
                </a:solidFill>
                <a:latin typeface="Montserrat"/>
                <a:ea typeface="Montserrat"/>
                <a:cs typeface="Montserrat"/>
                <a:sym typeface="Montserrat"/>
              </a:defRPr>
            </a:lvl1pPr>
            <a:lvl2pPr lvl="1"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2pPr>
            <a:lvl3pPr lvl="2"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3pPr>
            <a:lvl4pPr lvl="3"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4pPr>
            <a:lvl5pPr lvl="4"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5pPr>
            <a:lvl6pPr lvl="5"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6pPr>
            <a:lvl7pPr lvl="6"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7pPr>
            <a:lvl8pPr lvl="7"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8pPr>
            <a:lvl9pPr lvl="8"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9pPr>
          </a:lstStyle>
          <a:p>
            <a:pPr marL="0" marR="0" lvl="0" indent="0" algn="l" defTabSz="685983" rtl="0" eaLnBrk="1" fontAlgn="auto" latinLnBrk="0" hangingPunct="1">
              <a:lnSpc>
                <a:spcPct val="150000"/>
              </a:lnSpc>
              <a:spcBef>
                <a:spcPts val="750"/>
              </a:spcBef>
              <a:spcAft>
                <a:spcPts val="0"/>
              </a:spcAft>
              <a:buClr>
                <a:srgbClr val="999999"/>
              </a:buClr>
              <a:buSzPct val="100000"/>
              <a:buFont typeface="Arial"/>
              <a:buNone/>
              <a:tabLst/>
              <a:defRPr/>
            </a:pPr>
            <a:endParaRPr lang="en" sz="1100" b="0" i="0">
              <a:solidFill>
                <a:schemeClr val="tx1"/>
              </a:solidFill>
              <a:latin typeface="+mn-lt"/>
              <a:ea typeface="Akrobat Black" charset="0"/>
              <a:cs typeface="Akrobat Black" charset="0"/>
            </a:endParaRPr>
          </a:p>
        </p:txBody>
      </p:sp>
      <p:sp>
        <p:nvSpPr>
          <p:cNvPr id="18" name="Shape 167">
            <a:extLst>
              <a:ext uri="{FF2B5EF4-FFF2-40B4-BE49-F238E27FC236}">
                <a16:creationId xmlns:a16="http://schemas.microsoft.com/office/drawing/2014/main" id="{8A9414BC-984C-244F-05D5-8377F44A402B}"/>
              </a:ext>
            </a:extLst>
          </p:cNvPr>
          <p:cNvSpPr txBox="1">
            <a:spLocks/>
          </p:cNvSpPr>
          <p:nvPr userDrawn="1"/>
        </p:nvSpPr>
        <p:spPr>
          <a:xfrm>
            <a:off x="7789698" y="4477344"/>
            <a:ext cx="1234507" cy="355379"/>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3600" b="1" i="0" u="none" strike="noStrike" cap="none">
                <a:solidFill>
                  <a:srgbClr val="999999"/>
                </a:solidFill>
                <a:latin typeface="Montserrat"/>
                <a:ea typeface="Montserrat"/>
                <a:cs typeface="Montserrat"/>
                <a:sym typeface="Montserrat"/>
              </a:defRPr>
            </a:lvl1pPr>
            <a:lvl2pPr lvl="1"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2pPr>
            <a:lvl3pPr lvl="2"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3pPr>
            <a:lvl4pPr lvl="3"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4pPr>
            <a:lvl5pPr lvl="4"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5pPr>
            <a:lvl6pPr lvl="5"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6pPr>
            <a:lvl7pPr lvl="6"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7pPr>
            <a:lvl8pPr lvl="7"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8pPr>
            <a:lvl9pPr lvl="8"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9pPr>
          </a:lstStyle>
          <a:p>
            <a:pPr marL="0" marR="0" lvl="0" indent="0" algn="l" defTabSz="685983" rtl="0" eaLnBrk="1" fontAlgn="auto" latinLnBrk="0" hangingPunct="1">
              <a:lnSpc>
                <a:spcPct val="150000"/>
              </a:lnSpc>
              <a:spcBef>
                <a:spcPts val="750"/>
              </a:spcBef>
              <a:spcAft>
                <a:spcPts val="0"/>
              </a:spcAft>
              <a:buClr>
                <a:srgbClr val="999999"/>
              </a:buClr>
              <a:buSzPct val="100000"/>
              <a:buFont typeface="Arial"/>
              <a:buNone/>
              <a:tabLst/>
              <a:defRPr/>
            </a:pPr>
            <a:endParaRPr lang="en" sz="1100" b="0" i="0">
              <a:solidFill>
                <a:schemeClr val="tx1"/>
              </a:solidFill>
              <a:latin typeface="+mn-lt"/>
              <a:ea typeface="Akrobat Black" charset="0"/>
              <a:cs typeface="Akrobat Black" charset="0"/>
            </a:endParaRPr>
          </a:p>
        </p:txBody>
      </p:sp>
      <p:sp>
        <p:nvSpPr>
          <p:cNvPr id="2" name="TextBox 1">
            <a:extLst>
              <a:ext uri="{FF2B5EF4-FFF2-40B4-BE49-F238E27FC236}">
                <a16:creationId xmlns:a16="http://schemas.microsoft.com/office/drawing/2014/main" id="{E0CE43C7-913B-E6C0-059D-062A6520968B}"/>
              </a:ext>
            </a:extLst>
          </p:cNvPr>
          <p:cNvSpPr txBox="1"/>
          <p:nvPr userDrawn="1"/>
        </p:nvSpPr>
        <p:spPr>
          <a:xfrm>
            <a:off x="668441" y="2460766"/>
            <a:ext cx="2395207" cy="2221121"/>
          </a:xfrm>
          <a:prstGeom prst="rect">
            <a:avLst/>
          </a:prstGeom>
          <a:noFill/>
        </p:spPr>
        <p:txBody>
          <a:bodyPr wrap="none" rtlCol="0">
            <a:spAutoFit/>
          </a:bodyPr>
          <a:lstStyle/>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n-US" sz="1050" b="0">
                <a:solidFill>
                  <a:schemeClr val="tx1"/>
                </a:solidFill>
                <a:latin typeface="Raleway" pitchFamily="2" charset="0"/>
              </a:rPr>
              <a:t>Gabriel Grispo </a:t>
            </a:r>
            <a:r>
              <a:rPr lang="en-US" sz="1050" b="0" u="sng">
                <a:solidFill>
                  <a:schemeClr val="tx1"/>
                </a:solidFill>
                <a:latin typeface="Raleway" pitchFamily="2" charset="0"/>
              </a:rPr>
              <a:t>- Head </a:t>
            </a:r>
            <a:r>
              <a:rPr lang="en-US" sz="1050" b="0">
                <a:solidFill>
                  <a:schemeClr val="tx1"/>
                </a:solidFill>
                <a:latin typeface="Raleway" pitchFamily="2" charset="0"/>
              </a:rPr>
              <a:t>of Operations​​</a:t>
            </a: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n-US" sz="1050" b="0">
                <a:solidFill>
                  <a:schemeClr val="tx1"/>
                </a:solidFill>
                <a:latin typeface="Raleway" pitchFamily="2" charset="0"/>
              </a:rPr>
              <a:t>+54.9.11.3021.2648 / +1.720.457.2460</a:t>
            </a: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n-US" sz="1050" b="0">
                <a:solidFill>
                  <a:schemeClr val="tx1"/>
                </a:solidFill>
                <a:latin typeface="Raleway" pitchFamily="2" charset="0"/>
              </a:rPr>
              <a:t>gabriel.grispo@clear-tech.com</a:t>
            </a: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s-AR" sz="1050" b="0" kern="1200">
                <a:solidFill>
                  <a:schemeClr val="tx1"/>
                </a:solidFill>
                <a:latin typeface="Raleway" pitchFamily="2" charset="0"/>
                <a:ea typeface="+mn-ea"/>
                <a:cs typeface="+mn-cs"/>
              </a:rPr>
              <a:t>clear-tech.com</a:t>
            </a:r>
            <a:endParaRPr lang="en" sz="1050" b="0" i="0">
              <a:solidFill>
                <a:schemeClr val="tx1"/>
              </a:solidFill>
              <a:latin typeface="+mn-lt"/>
              <a:ea typeface="Akrobat Black" charset="0"/>
              <a:cs typeface="Akrobat Black" charset="0"/>
            </a:endParaRP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s-AR" sz="1050" b="0" kern="1200">
                <a:solidFill>
                  <a:schemeClr val="tx1"/>
                </a:solidFill>
                <a:latin typeface="Raleway" pitchFamily="2" charset="0"/>
                <a:ea typeface="+mn-ea"/>
                <a:cs typeface="+mn-cs"/>
              </a:rPr>
              <a:t>@cleartechdata</a:t>
            </a:r>
            <a:endParaRPr lang="en" sz="1050" b="0" i="0">
              <a:solidFill>
                <a:schemeClr val="tx1"/>
              </a:solidFill>
              <a:latin typeface="+mn-lt"/>
              <a:ea typeface="Akrobat Black" charset="0"/>
              <a:cs typeface="Akrobat Black" charset="0"/>
            </a:endParaRP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s-AR" sz="1050" b="0" kern="1200">
                <a:solidFill>
                  <a:schemeClr val="tx1"/>
                </a:solidFill>
                <a:latin typeface="Raleway" pitchFamily="2" charset="0"/>
                <a:ea typeface="+mn-ea"/>
                <a:cs typeface="+mn-cs"/>
              </a:rPr>
              <a:t>Clear </a:t>
            </a:r>
            <a:r>
              <a:rPr lang="es-AR" sz="1050" b="0" kern="1200" err="1">
                <a:solidFill>
                  <a:schemeClr val="tx1"/>
                </a:solidFill>
                <a:latin typeface="Raleway" pitchFamily="2" charset="0"/>
                <a:ea typeface="+mn-ea"/>
                <a:cs typeface="+mn-cs"/>
              </a:rPr>
              <a:t>Tech</a:t>
            </a:r>
            <a:endParaRPr lang="en" sz="1050" b="0" i="0">
              <a:solidFill>
                <a:schemeClr val="tx1"/>
              </a:solidFill>
              <a:latin typeface="+mn-lt"/>
              <a:ea typeface="Akrobat Black" charset="0"/>
              <a:cs typeface="Akrobat Black" charset="0"/>
            </a:endParaRPr>
          </a:p>
          <a:p>
            <a:pPr>
              <a:lnSpc>
                <a:spcPct val="100000"/>
              </a:lnSpc>
            </a:pPr>
            <a:endParaRPr lang="en-US" sz="1050"/>
          </a:p>
        </p:txBody>
      </p:sp>
      <p:sp>
        <p:nvSpPr>
          <p:cNvPr id="4" name="TextBox 3">
            <a:extLst>
              <a:ext uri="{FF2B5EF4-FFF2-40B4-BE49-F238E27FC236}">
                <a16:creationId xmlns:a16="http://schemas.microsoft.com/office/drawing/2014/main" id="{22115916-9527-C42A-D5D5-20EA8C60A65A}"/>
              </a:ext>
            </a:extLst>
          </p:cNvPr>
          <p:cNvSpPr txBox="1"/>
          <p:nvPr userDrawn="1"/>
        </p:nvSpPr>
        <p:spPr>
          <a:xfrm>
            <a:off x="523682" y="1980810"/>
            <a:ext cx="853119" cy="415498"/>
          </a:xfrm>
          <a:prstGeom prst="rect">
            <a:avLst/>
          </a:prstGeom>
          <a:noFill/>
        </p:spPr>
        <p:txBody>
          <a:bodyPr wrap="none" rtlCol="0">
            <a:spAutoFit/>
          </a:bodyPr>
          <a:lstStyle/>
          <a:p>
            <a:pPr marL="0" marR="0" lvl="0" indent="0" algn="l" defTabSz="685983" rtl="0" eaLnBrk="1" fontAlgn="auto" latinLnBrk="0" hangingPunct="1">
              <a:lnSpc>
                <a:spcPct val="100000"/>
              </a:lnSpc>
              <a:spcBef>
                <a:spcPts val="750"/>
              </a:spcBef>
              <a:spcAft>
                <a:spcPts val="0"/>
              </a:spcAft>
              <a:buClrTx/>
              <a:buSzTx/>
              <a:buFont typeface="Arial"/>
              <a:buNone/>
              <a:tabLst/>
              <a:defRPr/>
            </a:pPr>
            <a:r>
              <a:rPr lang="es-AR" sz="1050" b="1" err="1">
                <a:solidFill>
                  <a:schemeClr val="bg1"/>
                </a:solidFill>
                <a:latin typeface="+mj-lt"/>
              </a:rPr>
              <a:t>Contact</a:t>
            </a:r>
            <a:r>
              <a:rPr lang="es-AR" sz="1050" b="1">
                <a:solidFill>
                  <a:schemeClr val="bg1"/>
                </a:solidFill>
                <a:latin typeface="+mj-lt"/>
              </a:rPr>
              <a:t> </a:t>
            </a:r>
            <a:r>
              <a:rPr lang="es-AR" sz="1050" b="1" err="1">
                <a:solidFill>
                  <a:schemeClr val="bg1"/>
                </a:solidFill>
                <a:latin typeface="+mj-lt"/>
              </a:rPr>
              <a:t>us</a:t>
            </a:r>
            <a:endParaRPr lang="en" sz="1050" b="1" i="0">
              <a:solidFill>
                <a:schemeClr val="bg1"/>
              </a:solidFill>
              <a:latin typeface="+mj-lt"/>
              <a:ea typeface="Akrobat Black" charset="0"/>
              <a:cs typeface="Akrobat Black" charset="0"/>
            </a:endParaRPr>
          </a:p>
          <a:p>
            <a:pPr>
              <a:lnSpc>
                <a:spcPct val="100000"/>
              </a:lnSpc>
            </a:pPr>
            <a:endParaRPr lang="en-US" sz="1050" b="1">
              <a:solidFill>
                <a:schemeClr val="bg1"/>
              </a:solidFill>
              <a:latin typeface="+mj-lt"/>
            </a:endParaRPr>
          </a:p>
        </p:txBody>
      </p:sp>
      <p:pic>
        <p:nvPicPr>
          <p:cNvPr id="6" name="Picture 5" descr="Icon&#10;&#10;Description automatically generated">
            <a:extLst>
              <a:ext uri="{FF2B5EF4-FFF2-40B4-BE49-F238E27FC236}">
                <a16:creationId xmlns:a16="http://schemas.microsoft.com/office/drawing/2014/main" id="{87914EAA-780A-136D-C497-7E48CE291664}"/>
              </a:ext>
            </a:extLst>
          </p:cNvPr>
          <p:cNvPicPr>
            <a:picLocks noChangeAspect="1"/>
          </p:cNvPicPr>
          <p:nvPr userDrawn="1"/>
        </p:nvPicPr>
        <p:blipFill>
          <a:blip r:embed="rId4"/>
          <a:stretch>
            <a:fillRect/>
          </a:stretch>
        </p:blipFill>
        <p:spPr>
          <a:xfrm>
            <a:off x="479606" y="3540159"/>
            <a:ext cx="210693" cy="207724"/>
          </a:xfrm>
          <a:prstGeom prst="rect">
            <a:avLst/>
          </a:prstGeom>
        </p:spPr>
      </p:pic>
      <p:pic>
        <p:nvPicPr>
          <p:cNvPr id="8" name="Picture 7" descr="Icon&#10;&#10;Description automatically generated">
            <a:extLst>
              <a:ext uri="{FF2B5EF4-FFF2-40B4-BE49-F238E27FC236}">
                <a16:creationId xmlns:a16="http://schemas.microsoft.com/office/drawing/2014/main" id="{37F14288-CE20-00C7-40EF-AFCD74070297}"/>
              </a:ext>
            </a:extLst>
          </p:cNvPr>
          <p:cNvPicPr>
            <a:picLocks noChangeAspect="1"/>
          </p:cNvPicPr>
          <p:nvPr userDrawn="1"/>
        </p:nvPicPr>
        <p:blipFill>
          <a:blip r:embed="rId5"/>
          <a:stretch>
            <a:fillRect/>
          </a:stretch>
        </p:blipFill>
        <p:spPr>
          <a:xfrm>
            <a:off x="479606" y="3214082"/>
            <a:ext cx="210693" cy="210693"/>
          </a:xfrm>
          <a:prstGeom prst="rect">
            <a:avLst/>
          </a:prstGeom>
        </p:spPr>
      </p:pic>
      <p:pic>
        <p:nvPicPr>
          <p:cNvPr id="10" name="Picture 9" descr="Icon&#10;&#10;Description automatically generated">
            <a:extLst>
              <a:ext uri="{FF2B5EF4-FFF2-40B4-BE49-F238E27FC236}">
                <a16:creationId xmlns:a16="http://schemas.microsoft.com/office/drawing/2014/main" id="{1CF5CE9B-3DF3-6C88-FC55-4D9B9305582A}"/>
              </a:ext>
            </a:extLst>
          </p:cNvPr>
          <p:cNvPicPr>
            <a:picLocks noChangeAspect="1"/>
          </p:cNvPicPr>
          <p:nvPr userDrawn="1"/>
        </p:nvPicPr>
        <p:blipFill>
          <a:blip r:embed="rId6"/>
          <a:stretch>
            <a:fillRect/>
          </a:stretch>
        </p:blipFill>
        <p:spPr>
          <a:xfrm>
            <a:off x="469220" y="4210117"/>
            <a:ext cx="231465" cy="231465"/>
          </a:xfrm>
          <a:prstGeom prst="rect">
            <a:avLst/>
          </a:prstGeom>
        </p:spPr>
      </p:pic>
      <p:pic>
        <p:nvPicPr>
          <p:cNvPr id="12" name="Picture 11" descr="Icon&#10;&#10;Description automatically generated">
            <a:extLst>
              <a:ext uri="{FF2B5EF4-FFF2-40B4-BE49-F238E27FC236}">
                <a16:creationId xmlns:a16="http://schemas.microsoft.com/office/drawing/2014/main" id="{8B1190B6-A793-DB4D-567E-5614434955D5}"/>
              </a:ext>
            </a:extLst>
          </p:cNvPr>
          <p:cNvPicPr>
            <a:picLocks noChangeAspect="1"/>
          </p:cNvPicPr>
          <p:nvPr userDrawn="1"/>
        </p:nvPicPr>
        <p:blipFill>
          <a:blip r:embed="rId7"/>
          <a:stretch>
            <a:fillRect/>
          </a:stretch>
        </p:blipFill>
        <p:spPr>
          <a:xfrm>
            <a:off x="469220" y="3863267"/>
            <a:ext cx="231465" cy="231465"/>
          </a:xfrm>
          <a:prstGeom prst="rect">
            <a:avLst/>
          </a:prstGeom>
        </p:spPr>
      </p:pic>
      <p:pic>
        <p:nvPicPr>
          <p:cNvPr id="19" name="Picture 18" descr="Icon&#10;&#10;Description automatically generated">
            <a:extLst>
              <a:ext uri="{FF2B5EF4-FFF2-40B4-BE49-F238E27FC236}">
                <a16:creationId xmlns:a16="http://schemas.microsoft.com/office/drawing/2014/main" id="{BE523E17-5277-0C67-1AB8-8F4C51BA0653}"/>
              </a:ext>
            </a:extLst>
          </p:cNvPr>
          <p:cNvPicPr>
            <a:picLocks noChangeAspect="1"/>
          </p:cNvPicPr>
          <p:nvPr userDrawn="1"/>
        </p:nvPicPr>
        <p:blipFill>
          <a:blip r:embed="rId8"/>
          <a:stretch>
            <a:fillRect/>
          </a:stretch>
        </p:blipFill>
        <p:spPr>
          <a:xfrm>
            <a:off x="457350" y="2496644"/>
            <a:ext cx="255205" cy="255205"/>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9A461D0E-D5C4-7193-BB6E-79C1DD471758}"/>
              </a:ext>
            </a:extLst>
          </p:cNvPr>
          <p:cNvPicPr>
            <a:picLocks noChangeAspect="1"/>
          </p:cNvPicPr>
          <p:nvPr userDrawn="1"/>
        </p:nvPicPr>
        <p:blipFill>
          <a:blip r:embed="rId9"/>
          <a:stretch>
            <a:fillRect/>
          </a:stretch>
        </p:blipFill>
        <p:spPr>
          <a:xfrm>
            <a:off x="469220" y="2867233"/>
            <a:ext cx="231465" cy="231465"/>
          </a:xfrm>
          <a:prstGeom prst="rect">
            <a:avLst/>
          </a:prstGeom>
        </p:spPr>
      </p:pic>
    </p:spTree>
    <p:extLst>
      <p:ext uri="{BB962C8B-B14F-4D97-AF65-F5344CB8AC3E}">
        <p14:creationId xmlns:p14="http://schemas.microsoft.com/office/powerpoint/2010/main" val="2385093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ing Slide - Blank">
    <p:bg>
      <p:bgPr>
        <a:blipFill dpi="0" rotWithShape="1">
          <a:blip r:embed="rId2">
            <a:lum/>
          </a:blip>
          <a:srcRect/>
          <a:stretch>
            <a:fillRect/>
          </a:stretch>
        </a:blipFill>
        <a:effectLst/>
      </p:bgPr>
    </p:bg>
    <p:spTree>
      <p:nvGrpSpPr>
        <p:cNvPr id="1" name="Shape 12"/>
        <p:cNvGrpSpPr/>
        <p:nvPr/>
      </p:nvGrpSpPr>
      <p:grpSpPr>
        <a:xfrm>
          <a:off x="0" y="0"/>
          <a:ext cx="0" cy="0"/>
          <a:chOff x="0" y="0"/>
          <a:chExt cx="0" cy="0"/>
        </a:xfrm>
      </p:grpSpPr>
      <p:sp>
        <p:nvSpPr>
          <p:cNvPr id="13" name="Rectangle 12">
            <a:extLst>
              <a:ext uri="{FF2B5EF4-FFF2-40B4-BE49-F238E27FC236}">
                <a16:creationId xmlns:a16="http://schemas.microsoft.com/office/drawing/2014/main" id="{87725AF8-7199-CE25-7FF9-5D0D0012B258}"/>
              </a:ext>
            </a:extLst>
          </p:cNvPr>
          <p:cNvSpPr/>
          <p:nvPr userDrawn="1"/>
        </p:nvSpPr>
        <p:spPr>
          <a:xfrm>
            <a:off x="462843" y="1934377"/>
            <a:ext cx="974798" cy="374282"/>
          </a:xfrm>
          <a:prstGeom prst="rect">
            <a:avLst/>
          </a:prstGeom>
          <a:solidFill>
            <a:srgbClr val="435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ext&#10;&#10;Description automatically generated">
            <a:extLst>
              <a:ext uri="{FF2B5EF4-FFF2-40B4-BE49-F238E27FC236}">
                <a16:creationId xmlns:a16="http://schemas.microsoft.com/office/drawing/2014/main" id="{6DC635F6-D1F2-E20B-5E1C-19D025242121}"/>
              </a:ext>
            </a:extLst>
          </p:cNvPr>
          <p:cNvPicPr>
            <a:picLocks noChangeAspect="1"/>
          </p:cNvPicPr>
          <p:nvPr userDrawn="1"/>
        </p:nvPicPr>
        <p:blipFill>
          <a:blip r:embed="rId3"/>
          <a:stretch>
            <a:fillRect/>
          </a:stretch>
        </p:blipFill>
        <p:spPr>
          <a:xfrm>
            <a:off x="412042" y="379839"/>
            <a:ext cx="2234638" cy="701371"/>
          </a:xfrm>
          <a:prstGeom prst="rect">
            <a:avLst/>
          </a:prstGeom>
        </p:spPr>
      </p:pic>
      <p:sp>
        <p:nvSpPr>
          <p:cNvPr id="17" name="Shape 167">
            <a:extLst>
              <a:ext uri="{FF2B5EF4-FFF2-40B4-BE49-F238E27FC236}">
                <a16:creationId xmlns:a16="http://schemas.microsoft.com/office/drawing/2014/main" id="{384C551B-1D4B-78FB-7601-B46AB38E20D6}"/>
              </a:ext>
            </a:extLst>
          </p:cNvPr>
          <p:cNvSpPr txBox="1">
            <a:spLocks/>
          </p:cNvSpPr>
          <p:nvPr userDrawn="1"/>
        </p:nvSpPr>
        <p:spPr>
          <a:xfrm>
            <a:off x="6461165" y="4483457"/>
            <a:ext cx="1234507" cy="355379"/>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3600" b="1" i="0" u="none" strike="noStrike" cap="none">
                <a:solidFill>
                  <a:srgbClr val="999999"/>
                </a:solidFill>
                <a:latin typeface="Montserrat"/>
                <a:ea typeface="Montserrat"/>
                <a:cs typeface="Montserrat"/>
                <a:sym typeface="Montserrat"/>
              </a:defRPr>
            </a:lvl1pPr>
            <a:lvl2pPr lvl="1"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2pPr>
            <a:lvl3pPr lvl="2"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3pPr>
            <a:lvl4pPr lvl="3"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4pPr>
            <a:lvl5pPr lvl="4"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5pPr>
            <a:lvl6pPr lvl="5"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6pPr>
            <a:lvl7pPr lvl="6"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7pPr>
            <a:lvl8pPr lvl="7"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8pPr>
            <a:lvl9pPr lvl="8"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9pPr>
          </a:lstStyle>
          <a:p>
            <a:pPr marL="0" marR="0" lvl="0" indent="0" algn="l" defTabSz="685983" rtl="0" eaLnBrk="1" fontAlgn="auto" latinLnBrk="0" hangingPunct="1">
              <a:lnSpc>
                <a:spcPct val="150000"/>
              </a:lnSpc>
              <a:spcBef>
                <a:spcPts val="750"/>
              </a:spcBef>
              <a:spcAft>
                <a:spcPts val="0"/>
              </a:spcAft>
              <a:buClr>
                <a:srgbClr val="999999"/>
              </a:buClr>
              <a:buSzPct val="100000"/>
              <a:buFont typeface="Arial"/>
              <a:buNone/>
              <a:tabLst/>
              <a:defRPr/>
            </a:pPr>
            <a:endParaRPr lang="en" sz="1100" b="0" i="0">
              <a:solidFill>
                <a:schemeClr val="tx1"/>
              </a:solidFill>
              <a:latin typeface="+mn-lt"/>
              <a:ea typeface="Akrobat Black" charset="0"/>
              <a:cs typeface="Akrobat Black" charset="0"/>
            </a:endParaRPr>
          </a:p>
        </p:txBody>
      </p:sp>
      <p:sp>
        <p:nvSpPr>
          <p:cNvPr id="18" name="Shape 167">
            <a:extLst>
              <a:ext uri="{FF2B5EF4-FFF2-40B4-BE49-F238E27FC236}">
                <a16:creationId xmlns:a16="http://schemas.microsoft.com/office/drawing/2014/main" id="{8A9414BC-984C-244F-05D5-8377F44A402B}"/>
              </a:ext>
            </a:extLst>
          </p:cNvPr>
          <p:cNvSpPr txBox="1">
            <a:spLocks/>
          </p:cNvSpPr>
          <p:nvPr userDrawn="1"/>
        </p:nvSpPr>
        <p:spPr>
          <a:xfrm>
            <a:off x="7789698" y="4477344"/>
            <a:ext cx="1234507" cy="355379"/>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3600" b="1" i="0" u="none" strike="noStrike" cap="none">
                <a:solidFill>
                  <a:srgbClr val="999999"/>
                </a:solidFill>
                <a:latin typeface="Montserrat"/>
                <a:ea typeface="Montserrat"/>
                <a:cs typeface="Montserrat"/>
                <a:sym typeface="Montserrat"/>
              </a:defRPr>
            </a:lvl1pPr>
            <a:lvl2pPr lvl="1"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2pPr>
            <a:lvl3pPr lvl="2"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3pPr>
            <a:lvl4pPr lvl="3"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4pPr>
            <a:lvl5pPr lvl="4"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5pPr>
            <a:lvl6pPr lvl="5"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6pPr>
            <a:lvl7pPr lvl="6"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7pPr>
            <a:lvl8pPr lvl="7"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8pPr>
            <a:lvl9pPr lvl="8" rtl="0">
              <a:spcBef>
                <a:spcPts val="0"/>
              </a:spcBef>
              <a:buClr>
                <a:srgbClr val="999999"/>
              </a:buClr>
              <a:buSzPct val="100000"/>
              <a:buFont typeface="Montserrat"/>
              <a:buNone/>
              <a:defRPr sz="3600" b="1">
                <a:solidFill>
                  <a:srgbClr val="999999"/>
                </a:solidFill>
                <a:latin typeface="Montserrat"/>
                <a:ea typeface="Montserrat"/>
                <a:cs typeface="Montserrat"/>
                <a:sym typeface="Montserrat"/>
              </a:defRPr>
            </a:lvl9pPr>
          </a:lstStyle>
          <a:p>
            <a:pPr marL="0" marR="0" lvl="0" indent="0" algn="l" defTabSz="685983" rtl="0" eaLnBrk="1" fontAlgn="auto" latinLnBrk="0" hangingPunct="1">
              <a:lnSpc>
                <a:spcPct val="150000"/>
              </a:lnSpc>
              <a:spcBef>
                <a:spcPts val="750"/>
              </a:spcBef>
              <a:spcAft>
                <a:spcPts val="0"/>
              </a:spcAft>
              <a:buClr>
                <a:srgbClr val="999999"/>
              </a:buClr>
              <a:buSzPct val="100000"/>
              <a:buFont typeface="Arial"/>
              <a:buNone/>
              <a:tabLst/>
              <a:defRPr/>
            </a:pPr>
            <a:endParaRPr lang="en" sz="1100" b="0" i="0">
              <a:solidFill>
                <a:schemeClr val="tx1"/>
              </a:solidFill>
              <a:latin typeface="+mn-lt"/>
              <a:ea typeface="Akrobat Black" charset="0"/>
              <a:cs typeface="Akrobat Black" charset="0"/>
            </a:endParaRPr>
          </a:p>
        </p:txBody>
      </p:sp>
      <p:sp>
        <p:nvSpPr>
          <p:cNvPr id="2" name="TextBox 1">
            <a:extLst>
              <a:ext uri="{FF2B5EF4-FFF2-40B4-BE49-F238E27FC236}">
                <a16:creationId xmlns:a16="http://schemas.microsoft.com/office/drawing/2014/main" id="{E0CE43C7-913B-E6C0-059D-062A6520968B}"/>
              </a:ext>
            </a:extLst>
          </p:cNvPr>
          <p:cNvSpPr txBox="1"/>
          <p:nvPr userDrawn="1"/>
        </p:nvSpPr>
        <p:spPr>
          <a:xfrm>
            <a:off x="668441" y="3483792"/>
            <a:ext cx="1157689" cy="1186222"/>
          </a:xfrm>
          <a:prstGeom prst="rect">
            <a:avLst/>
          </a:prstGeom>
          <a:noFill/>
        </p:spPr>
        <p:txBody>
          <a:bodyPr wrap="none" rtlCol="0">
            <a:spAutoFit/>
          </a:bodyPr>
          <a:lstStyle/>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s-AR" sz="1050" b="0" kern="1200">
                <a:solidFill>
                  <a:schemeClr val="tx1"/>
                </a:solidFill>
                <a:latin typeface="Raleway" pitchFamily="2" charset="0"/>
                <a:ea typeface="+mn-ea"/>
                <a:cs typeface="+mn-cs"/>
              </a:rPr>
              <a:t>clear-tech.com</a:t>
            </a:r>
            <a:endParaRPr lang="en" sz="1050" b="0" i="0">
              <a:solidFill>
                <a:schemeClr val="tx1"/>
              </a:solidFill>
              <a:latin typeface="+mn-lt"/>
              <a:ea typeface="Akrobat Black" charset="0"/>
              <a:cs typeface="Akrobat Black" charset="0"/>
            </a:endParaRP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s-AR" sz="1050" b="0" kern="1200">
                <a:solidFill>
                  <a:schemeClr val="tx1"/>
                </a:solidFill>
                <a:latin typeface="Raleway" pitchFamily="2" charset="0"/>
                <a:ea typeface="+mn-ea"/>
                <a:cs typeface="+mn-cs"/>
              </a:rPr>
              <a:t>@cleartechdata</a:t>
            </a:r>
            <a:endParaRPr lang="en" sz="1050" b="0" i="0">
              <a:solidFill>
                <a:schemeClr val="tx1"/>
              </a:solidFill>
              <a:latin typeface="+mn-lt"/>
              <a:ea typeface="Akrobat Black" charset="0"/>
              <a:cs typeface="Akrobat Black" charset="0"/>
            </a:endParaRPr>
          </a:p>
          <a:p>
            <a:pPr marL="0" marR="0" lvl="0" indent="0" algn="l" defTabSz="685983" rtl="0" eaLnBrk="1" fontAlgn="auto" latinLnBrk="0" hangingPunct="1">
              <a:lnSpc>
                <a:spcPct val="150000"/>
              </a:lnSpc>
              <a:spcBef>
                <a:spcPts val="750"/>
              </a:spcBef>
              <a:spcAft>
                <a:spcPts val="0"/>
              </a:spcAft>
              <a:buClrTx/>
              <a:buSzTx/>
              <a:buFont typeface="Arial"/>
              <a:buNone/>
              <a:tabLst/>
              <a:defRPr/>
            </a:pPr>
            <a:r>
              <a:rPr lang="es-AR" sz="1050" b="0" kern="1200">
                <a:solidFill>
                  <a:schemeClr val="tx1"/>
                </a:solidFill>
                <a:latin typeface="Raleway" pitchFamily="2" charset="0"/>
                <a:ea typeface="+mn-ea"/>
                <a:cs typeface="+mn-cs"/>
              </a:rPr>
              <a:t>Clear </a:t>
            </a:r>
            <a:r>
              <a:rPr lang="es-AR" sz="1050" b="0" kern="1200" err="1">
                <a:solidFill>
                  <a:schemeClr val="tx1"/>
                </a:solidFill>
                <a:latin typeface="Raleway" pitchFamily="2" charset="0"/>
                <a:ea typeface="+mn-ea"/>
                <a:cs typeface="+mn-cs"/>
              </a:rPr>
              <a:t>Tech</a:t>
            </a:r>
            <a:endParaRPr lang="en" sz="1050" b="0" i="0">
              <a:solidFill>
                <a:schemeClr val="tx1"/>
              </a:solidFill>
              <a:latin typeface="+mn-lt"/>
              <a:ea typeface="Akrobat Black" charset="0"/>
              <a:cs typeface="Akrobat Black" charset="0"/>
            </a:endParaRPr>
          </a:p>
          <a:p>
            <a:pPr>
              <a:lnSpc>
                <a:spcPct val="100000"/>
              </a:lnSpc>
            </a:pPr>
            <a:endParaRPr lang="en-US" sz="1050"/>
          </a:p>
        </p:txBody>
      </p:sp>
      <p:sp>
        <p:nvSpPr>
          <p:cNvPr id="4" name="TextBox 3">
            <a:extLst>
              <a:ext uri="{FF2B5EF4-FFF2-40B4-BE49-F238E27FC236}">
                <a16:creationId xmlns:a16="http://schemas.microsoft.com/office/drawing/2014/main" id="{22115916-9527-C42A-D5D5-20EA8C60A65A}"/>
              </a:ext>
            </a:extLst>
          </p:cNvPr>
          <p:cNvSpPr txBox="1"/>
          <p:nvPr userDrawn="1"/>
        </p:nvSpPr>
        <p:spPr>
          <a:xfrm>
            <a:off x="523682" y="1980810"/>
            <a:ext cx="853119" cy="415498"/>
          </a:xfrm>
          <a:prstGeom prst="rect">
            <a:avLst/>
          </a:prstGeom>
          <a:noFill/>
        </p:spPr>
        <p:txBody>
          <a:bodyPr wrap="none" rtlCol="0">
            <a:spAutoFit/>
          </a:bodyPr>
          <a:lstStyle/>
          <a:p>
            <a:pPr marL="0" marR="0" lvl="0" indent="0" algn="l" defTabSz="685983" rtl="0" eaLnBrk="1" fontAlgn="auto" latinLnBrk="0" hangingPunct="1">
              <a:lnSpc>
                <a:spcPct val="100000"/>
              </a:lnSpc>
              <a:spcBef>
                <a:spcPts val="750"/>
              </a:spcBef>
              <a:spcAft>
                <a:spcPts val="0"/>
              </a:spcAft>
              <a:buClrTx/>
              <a:buSzTx/>
              <a:buFont typeface="Arial"/>
              <a:buNone/>
              <a:tabLst/>
              <a:defRPr/>
            </a:pPr>
            <a:r>
              <a:rPr lang="es-AR" sz="1050" b="1" err="1">
                <a:solidFill>
                  <a:schemeClr val="bg1"/>
                </a:solidFill>
                <a:latin typeface="+mj-lt"/>
              </a:rPr>
              <a:t>Contact</a:t>
            </a:r>
            <a:r>
              <a:rPr lang="es-AR" sz="1050" b="1">
                <a:solidFill>
                  <a:schemeClr val="bg1"/>
                </a:solidFill>
                <a:latin typeface="+mj-lt"/>
              </a:rPr>
              <a:t> </a:t>
            </a:r>
            <a:r>
              <a:rPr lang="es-AR" sz="1050" b="1" err="1">
                <a:solidFill>
                  <a:schemeClr val="bg1"/>
                </a:solidFill>
                <a:latin typeface="+mj-lt"/>
              </a:rPr>
              <a:t>us</a:t>
            </a:r>
            <a:endParaRPr lang="en" sz="1050" b="1" i="0">
              <a:solidFill>
                <a:schemeClr val="bg1"/>
              </a:solidFill>
              <a:latin typeface="+mj-lt"/>
              <a:ea typeface="Akrobat Black" charset="0"/>
              <a:cs typeface="Akrobat Black" charset="0"/>
            </a:endParaRPr>
          </a:p>
          <a:p>
            <a:pPr>
              <a:lnSpc>
                <a:spcPct val="100000"/>
              </a:lnSpc>
            </a:pPr>
            <a:endParaRPr lang="en-US" sz="1050" b="1">
              <a:solidFill>
                <a:schemeClr val="bg1"/>
              </a:solidFill>
              <a:latin typeface="+mj-lt"/>
            </a:endParaRPr>
          </a:p>
        </p:txBody>
      </p:sp>
      <p:pic>
        <p:nvPicPr>
          <p:cNvPr id="6" name="Picture 5" descr="Icon&#10;&#10;Description automatically generated">
            <a:extLst>
              <a:ext uri="{FF2B5EF4-FFF2-40B4-BE49-F238E27FC236}">
                <a16:creationId xmlns:a16="http://schemas.microsoft.com/office/drawing/2014/main" id="{87914EAA-780A-136D-C497-7E48CE291664}"/>
              </a:ext>
            </a:extLst>
          </p:cNvPr>
          <p:cNvPicPr>
            <a:picLocks noChangeAspect="1"/>
          </p:cNvPicPr>
          <p:nvPr userDrawn="1"/>
        </p:nvPicPr>
        <p:blipFill>
          <a:blip r:embed="rId4"/>
          <a:stretch>
            <a:fillRect/>
          </a:stretch>
        </p:blipFill>
        <p:spPr>
          <a:xfrm>
            <a:off x="479606" y="3540159"/>
            <a:ext cx="210693" cy="207724"/>
          </a:xfrm>
          <a:prstGeom prst="rect">
            <a:avLst/>
          </a:prstGeom>
        </p:spPr>
      </p:pic>
      <p:pic>
        <p:nvPicPr>
          <p:cNvPr id="8" name="Picture 7" descr="Icon&#10;&#10;Description automatically generated">
            <a:extLst>
              <a:ext uri="{FF2B5EF4-FFF2-40B4-BE49-F238E27FC236}">
                <a16:creationId xmlns:a16="http://schemas.microsoft.com/office/drawing/2014/main" id="{37F14288-CE20-00C7-40EF-AFCD74070297}"/>
              </a:ext>
            </a:extLst>
          </p:cNvPr>
          <p:cNvPicPr>
            <a:picLocks noChangeAspect="1"/>
          </p:cNvPicPr>
          <p:nvPr userDrawn="1"/>
        </p:nvPicPr>
        <p:blipFill>
          <a:blip r:embed="rId5"/>
          <a:stretch>
            <a:fillRect/>
          </a:stretch>
        </p:blipFill>
        <p:spPr>
          <a:xfrm>
            <a:off x="479606" y="3214082"/>
            <a:ext cx="210693" cy="210693"/>
          </a:xfrm>
          <a:prstGeom prst="rect">
            <a:avLst/>
          </a:prstGeom>
        </p:spPr>
      </p:pic>
      <p:pic>
        <p:nvPicPr>
          <p:cNvPr id="10" name="Picture 9" descr="Icon&#10;&#10;Description automatically generated">
            <a:extLst>
              <a:ext uri="{FF2B5EF4-FFF2-40B4-BE49-F238E27FC236}">
                <a16:creationId xmlns:a16="http://schemas.microsoft.com/office/drawing/2014/main" id="{1CF5CE9B-3DF3-6C88-FC55-4D9B9305582A}"/>
              </a:ext>
            </a:extLst>
          </p:cNvPr>
          <p:cNvPicPr>
            <a:picLocks noChangeAspect="1"/>
          </p:cNvPicPr>
          <p:nvPr userDrawn="1"/>
        </p:nvPicPr>
        <p:blipFill>
          <a:blip r:embed="rId6"/>
          <a:stretch>
            <a:fillRect/>
          </a:stretch>
        </p:blipFill>
        <p:spPr>
          <a:xfrm>
            <a:off x="469220" y="4210117"/>
            <a:ext cx="231465" cy="231465"/>
          </a:xfrm>
          <a:prstGeom prst="rect">
            <a:avLst/>
          </a:prstGeom>
        </p:spPr>
      </p:pic>
      <p:pic>
        <p:nvPicPr>
          <p:cNvPr id="12" name="Picture 11" descr="Icon&#10;&#10;Description automatically generated">
            <a:extLst>
              <a:ext uri="{FF2B5EF4-FFF2-40B4-BE49-F238E27FC236}">
                <a16:creationId xmlns:a16="http://schemas.microsoft.com/office/drawing/2014/main" id="{8B1190B6-A793-DB4D-567E-5614434955D5}"/>
              </a:ext>
            </a:extLst>
          </p:cNvPr>
          <p:cNvPicPr>
            <a:picLocks noChangeAspect="1"/>
          </p:cNvPicPr>
          <p:nvPr userDrawn="1"/>
        </p:nvPicPr>
        <p:blipFill>
          <a:blip r:embed="rId7"/>
          <a:stretch>
            <a:fillRect/>
          </a:stretch>
        </p:blipFill>
        <p:spPr>
          <a:xfrm>
            <a:off x="469220" y="3863267"/>
            <a:ext cx="231465" cy="231465"/>
          </a:xfrm>
          <a:prstGeom prst="rect">
            <a:avLst/>
          </a:prstGeom>
        </p:spPr>
      </p:pic>
      <p:pic>
        <p:nvPicPr>
          <p:cNvPr id="19" name="Picture 18" descr="Icon&#10;&#10;Description automatically generated">
            <a:extLst>
              <a:ext uri="{FF2B5EF4-FFF2-40B4-BE49-F238E27FC236}">
                <a16:creationId xmlns:a16="http://schemas.microsoft.com/office/drawing/2014/main" id="{BE523E17-5277-0C67-1AB8-8F4C51BA0653}"/>
              </a:ext>
            </a:extLst>
          </p:cNvPr>
          <p:cNvPicPr>
            <a:picLocks noChangeAspect="1"/>
          </p:cNvPicPr>
          <p:nvPr userDrawn="1"/>
        </p:nvPicPr>
        <p:blipFill>
          <a:blip r:embed="rId8"/>
          <a:stretch>
            <a:fillRect/>
          </a:stretch>
        </p:blipFill>
        <p:spPr>
          <a:xfrm>
            <a:off x="457350" y="2496644"/>
            <a:ext cx="255205" cy="255205"/>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9A461D0E-D5C4-7193-BB6E-79C1DD471758}"/>
              </a:ext>
            </a:extLst>
          </p:cNvPr>
          <p:cNvPicPr>
            <a:picLocks noChangeAspect="1"/>
          </p:cNvPicPr>
          <p:nvPr userDrawn="1"/>
        </p:nvPicPr>
        <p:blipFill>
          <a:blip r:embed="rId9"/>
          <a:stretch>
            <a:fillRect/>
          </a:stretch>
        </p:blipFill>
        <p:spPr>
          <a:xfrm>
            <a:off x="469220" y="2867233"/>
            <a:ext cx="231465" cy="231465"/>
          </a:xfrm>
          <a:prstGeom prst="rect">
            <a:avLst/>
          </a:prstGeom>
        </p:spPr>
      </p:pic>
      <p:sp>
        <p:nvSpPr>
          <p:cNvPr id="5" name="Text Placeholder 4">
            <a:extLst>
              <a:ext uri="{FF2B5EF4-FFF2-40B4-BE49-F238E27FC236}">
                <a16:creationId xmlns:a16="http://schemas.microsoft.com/office/drawing/2014/main" id="{A54C0241-A4D8-2EDB-7FFB-F535AE6E8E50}"/>
              </a:ext>
            </a:extLst>
          </p:cNvPr>
          <p:cNvSpPr>
            <a:spLocks noGrp="1"/>
          </p:cNvSpPr>
          <p:nvPr>
            <p:ph type="body" sz="quarter" idx="10" hasCustomPrompt="1"/>
          </p:nvPr>
        </p:nvSpPr>
        <p:spPr>
          <a:xfrm>
            <a:off x="668441" y="2437993"/>
            <a:ext cx="1516062" cy="981075"/>
          </a:xfrm>
          <a:prstGeom prst="rect">
            <a:avLst/>
          </a:prstGeom>
        </p:spPr>
        <p:txBody>
          <a:bodyPr/>
          <a:lstStyle>
            <a:lvl1pPr marL="0" indent="0">
              <a:buNone/>
              <a:defRPr lang="en-US" sz="1050" b="0" kern="1200" dirty="0">
                <a:solidFill>
                  <a:schemeClr val="tx1"/>
                </a:solidFill>
                <a:latin typeface="Raleway" pitchFamily="2" charset="0"/>
                <a:ea typeface="+mn-ea"/>
                <a:cs typeface="+mn-cs"/>
              </a:defRPr>
            </a:lvl1pPr>
          </a:lstStyle>
          <a:p>
            <a:pPr lvl="0"/>
            <a:r>
              <a:rPr lang="es-AR" err="1"/>
              <a:t>Name</a:t>
            </a:r>
            <a:br>
              <a:rPr lang="es-AR"/>
            </a:br>
            <a:endParaRPr lang="es-AR"/>
          </a:p>
          <a:p>
            <a:pPr lvl="0"/>
            <a:r>
              <a:rPr lang="es-AR" err="1"/>
              <a:t>Phone</a:t>
            </a:r>
            <a:r>
              <a:rPr lang="es-AR"/>
              <a:t> </a:t>
            </a:r>
            <a:r>
              <a:rPr lang="es-AR" err="1"/>
              <a:t>number</a:t>
            </a:r>
            <a:br>
              <a:rPr lang="es-AR"/>
            </a:br>
            <a:endParaRPr lang="es-AR"/>
          </a:p>
          <a:p>
            <a:pPr lvl="0"/>
            <a:r>
              <a:rPr lang="es-AR"/>
              <a:t>Mail</a:t>
            </a:r>
            <a:endParaRPr lang="en-US"/>
          </a:p>
        </p:txBody>
      </p:sp>
    </p:spTree>
    <p:extLst>
      <p:ext uri="{BB962C8B-B14F-4D97-AF65-F5344CB8AC3E}">
        <p14:creationId xmlns:p14="http://schemas.microsoft.com/office/powerpoint/2010/main" val="1243723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ctangles">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90B793E3-BAAB-AD4E-B6AD-8B1B911843C8}"/>
              </a:ext>
            </a:extLst>
          </p:cNvPr>
          <p:cNvSpPr>
            <a:spLocks noGrp="1"/>
          </p:cNvSpPr>
          <p:nvPr>
            <p:ph type="dt" sz="half" idx="10"/>
          </p:nvPr>
        </p:nvSpPr>
        <p:spPr/>
        <p:txBody>
          <a:bodyPr/>
          <a:lstStyle/>
          <a:p>
            <a:fld id="{B3881852-2CDD-1F44-8622-0277A506EFB6}" type="datetime1">
              <a:t>21/8/2024</a:t>
            </a:fld>
            <a:endParaRPr lang="en-US"/>
          </a:p>
        </p:txBody>
      </p:sp>
      <p:sp>
        <p:nvSpPr>
          <p:cNvPr id="12" name="Footer Placeholder 11">
            <a:extLst>
              <a:ext uri="{FF2B5EF4-FFF2-40B4-BE49-F238E27FC236}">
                <a16:creationId xmlns:a16="http://schemas.microsoft.com/office/drawing/2014/main" id="{8A4BCAFD-0E0C-1440-A552-19E7A71F54D4}"/>
              </a:ext>
            </a:extLst>
          </p:cNvPr>
          <p:cNvSpPr>
            <a:spLocks noGrp="1"/>
          </p:cNvSpPr>
          <p:nvPr>
            <p:ph type="ftr" sz="quarter" idx="11"/>
          </p:nvPr>
        </p:nvSpPr>
        <p:spPr>
          <a:xfrm rot="16200000">
            <a:off x="-373744" y="3962307"/>
            <a:ext cx="1152328" cy="404839"/>
          </a:xfrm>
        </p:spPr>
        <p:txBody>
          <a:bodyPr anchor="ctr"/>
          <a:lstStyle/>
          <a:p>
            <a:r>
              <a:rPr lang="en-US"/>
              <a:t>FOOTER</a:t>
            </a:r>
          </a:p>
        </p:txBody>
      </p:sp>
      <p:sp>
        <p:nvSpPr>
          <p:cNvPr id="13" name="Slide Number Placeholder 12">
            <a:extLst>
              <a:ext uri="{FF2B5EF4-FFF2-40B4-BE49-F238E27FC236}">
                <a16:creationId xmlns:a16="http://schemas.microsoft.com/office/drawing/2014/main" id="{28D70BFD-12B3-9D4F-97D2-224C0C22E343}"/>
              </a:ext>
            </a:extLst>
          </p:cNvPr>
          <p:cNvSpPr>
            <a:spLocks noGrp="1"/>
          </p:cNvSpPr>
          <p:nvPr>
            <p:ph type="sldNum" sz="quarter" idx="12"/>
          </p:nvPr>
        </p:nvSpPr>
        <p:spPr>
          <a:effectLst/>
        </p:spPr>
        <p:txBody>
          <a:bodyPr/>
          <a:lstStyle/>
          <a:p>
            <a:fld id="{CF479653-51A7-4104-943F-604636EBCE91}" type="slidenum">
              <a:rPr lang="en-US" smtClean="0"/>
              <a:pPr/>
              <a:t>‹Nº›</a:t>
            </a:fld>
            <a:endParaRPr lang="en-US"/>
          </a:p>
        </p:txBody>
      </p:sp>
      <p:sp>
        <p:nvSpPr>
          <p:cNvPr id="7" name="Picture Placeholder 6">
            <a:extLst>
              <a:ext uri="{FF2B5EF4-FFF2-40B4-BE49-F238E27FC236}">
                <a16:creationId xmlns:a16="http://schemas.microsoft.com/office/drawing/2014/main" id="{75108E2C-F059-0245-ADF0-20B4A798EEB1}"/>
              </a:ext>
            </a:extLst>
          </p:cNvPr>
          <p:cNvSpPr>
            <a:spLocks noGrp="1"/>
          </p:cNvSpPr>
          <p:nvPr>
            <p:ph type="pic" sz="quarter" idx="13"/>
          </p:nvPr>
        </p:nvSpPr>
        <p:spPr>
          <a:xfrm>
            <a:off x="1" y="1"/>
            <a:ext cx="4632497" cy="5148262"/>
          </a:xfrm>
          <a:custGeom>
            <a:avLst/>
            <a:gdLst>
              <a:gd name="connsiteX0" fmla="*/ 10431933 w 12352523"/>
              <a:gd name="connsiteY0" fmla="*/ 8418535 h 13715998"/>
              <a:gd name="connsiteX1" fmla="*/ 12352523 w 12352523"/>
              <a:gd name="connsiteY1" fmla="*/ 8418535 h 13715998"/>
              <a:gd name="connsiteX2" fmla="*/ 10385201 w 12352523"/>
              <a:gd name="connsiteY2" fmla="*/ 13715998 h 13715998"/>
              <a:gd name="connsiteX3" fmla="*/ 8464611 w 12352523"/>
              <a:gd name="connsiteY3" fmla="*/ 13715998 h 13715998"/>
              <a:gd name="connsiteX4" fmla="*/ 8241117 w 12352523"/>
              <a:gd name="connsiteY4" fmla="*/ 3808871 h 13715998"/>
              <a:gd name="connsiteX5" fmla="*/ 11832937 w 12352523"/>
              <a:gd name="connsiteY5" fmla="*/ 3808871 h 13715998"/>
              <a:gd name="connsiteX6" fmla="*/ 8153719 w 12352523"/>
              <a:gd name="connsiteY6" fmla="*/ 13715998 h 13715998"/>
              <a:gd name="connsiteX7" fmla="*/ 4561901 w 12352523"/>
              <a:gd name="connsiteY7" fmla="*/ 13715998 h 13715998"/>
              <a:gd name="connsiteX8" fmla="*/ 4318628 w 12352523"/>
              <a:gd name="connsiteY8" fmla="*/ 0 h 13715998"/>
              <a:gd name="connsiteX9" fmla="*/ 9291349 w 12352523"/>
              <a:gd name="connsiteY9" fmla="*/ 0 h 13715998"/>
              <a:gd name="connsiteX10" fmla="*/ 4197631 w 12352523"/>
              <a:gd name="connsiteY10" fmla="*/ 13715998 h 13715998"/>
              <a:gd name="connsiteX11" fmla="*/ 0 w 12352523"/>
              <a:gd name="connsiteY11" fmla="*/ 13715998 h 13715998"/>
              <a:gd name="connsiteX12" fmla="*/ 0 w 12352523"/>
              <a:gd name="connsiteY12" fmla="*/ 11628893 h 13715998"/>
              <a:gd name="connsiteX13" fmla="*/ 0 w 12352523"/>
              <a:gd name="connsiteY13" fmla="*/ 0 h 13715998"/>
              <a:gd name="connsiteX14" fmla="*/ 3953721 w 12352523"/>
              <a:gd name="connsiteY14" fmla="*/ 0 h 13715998"/>
              <a:gd name="connsiteX15" fmla="*/ 0 w 12352523"/>
              <a:gd name="connsiteY15" fmla="*/ 10646294 h 1371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52523" h="13715998">
                <a:moveTo>
                  <a:pt x="10431933" y="8418535"/>
                </a:moveTo>
                <a:lnTo>
                  <a:pt x="12352523" y="8418535"/>
                </a:lnTo>
                <a:lnTo>
                  <a:pt x="10385201" y="13715998"/>
                </a:lnTo>
                <a:lnTo>
                  <a:pt x="8464611" y="13715998"/>
                </a:lnTo>
                <a:close/>
                <a:moveTo>
                  <a:pt x="8241117" y="3808871"/>
                </a:moveTo>
                <a:lnTo>
                  <a:pt x="11832937" y="3808871"/>
                </a:lnTo>
                <a:lnTo>
                  <a:pt x="8153719" y="13715998"/>
                </a:lnTo>
                <a:lnTo>
                  <a:pt x="4561901" y="13715998"/>
                </a:lnTo>
                <a:close/>
                <a:moveTo>
                  <a:pt x="4318628" y="0"/>
                </a:moveTo>
                <a:lnTo>
                  <a:pt x="9291349" y="0"/>
                </a:lnTo>
                <a:lnTo>
                  <a:pt x="4197631" y="13715998"/>
                </a:lnTo>
                <a:lnTo>
                  <a:pt x="0" y="13715998"/>
                </a:lnTo>
                <a:lnTo>
                  <a:pt x="0" y="11628893"/>
                </a:lnTo>
                <a:close/>
                <a:moveTo>
                  <a:pt x="0" y="0"/>
                </a:moveTo>
                <a:lnTo>
                  <a:pt x="3953721" y="0"/>
                </a:lnTo>
                <a:lnTo>
                  <a:pt x="0" y="10646294"/>
                </a:lnTo>
                <a:close/>
              </a:path>
            </a:pathLst>
          </a:custGeom>
        </p:spPr>
        <p:txBody>
          <a:bodyPr wrap="square">
            <a:noAutofit/>
          </a:bodyPr>
          <a:lstStyle/>
          <a:p>
            <a:endParaRPr lang="en-LT"/>
          </a:p>
        </p:txBody>
      </p:sp>
    </p:spTree>
    <p:extLst>
      <p:ext uri="{BB962C8B-B14F-4D97-AF65-F5344CB8AC3E}">
        <p14:creationId xmlns:p14="http://schemas.microsoft.com/office/powerpoint/2010/main" val="366210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C71CAF-61B1-AC4C-9422-FC8B4463CB04}"/>
              </a:ext>
            </a:extLst>
          </p:cNvPr>
          <p:cNvSpPr>
            <a:spLocks noGrp="1"/>
          </p:cNvSpPr>
          <p:nvPr>
            <p:ph type="dt" sz="half" idx="10"/>
          </p:nvPr>
        </p:nvSpPr>
        <p:spPr/>
        <p:txBody>
          <a:bodyPr/>
          <a:lstStyle/>
          <a:p>
            <a:fld id="{28CABC42-B106-E749-A4FF-82EB16478A94}" type="datetimeFigureOut">
              <a:t>21/8/2024</a:t>
            </a:fld>
            <a:endParaRPr lang="en-LT"/>
          </a:p>
        </p:txBody>
      </p:sp>
      <p:sp>
        <p:nvSpPr>
          <p:cNvPr id="3" name="Footer Placeholder 2">
            <a:extLst>
              <a:ext uri="{FF2B5EF4-FFF2-40B4-BE49-F238E27FC236}">
                <a16:creationId xmlns:a16="http://schemas.microsoft.com/office/drawing/2014/main" id="{45222585-EEE5-484B-886A-D4A0E2FC00AA}"/>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5108CF0-715C-234F-9141-4307E5978FB7}"/>
              </a:ext>
            </a:extLst>
          </p:cNvPr>
          <p:cNvSpPr>
            <a:spLocks noGrp="1"/>
          </p:cNvSpPr>
          <p:nvPr>
            <p:ph type="sldNum" sz="quarter" idx="12"/>
          </p:nvPr>
        </p:nvSpPr>
        <p:spPr/>
        <p:txBody>
          <a:bodyPr/>
          <a:lstStyle/>
          <a:p>
            <a:fld id="{1A35BD78-664F-6B48-B3E7-BFF8D7D81F9C}" type="slidenum">
              <a:t>‹Nº›</a:t>
            </a:fld>
            <a:endParaRPr lang="en-LT"/>
          </a:p>
        </p:txBody>
      </p:sp>
    </p:spTree>
    <p:extLst>
      <p:ext uri="{BB962C8B-B14F-4D97-AF65-F5344CB8AC3E}">
        <p14:creationId xmlns:p14="http://schemas.microsoft.com/office/powerpoint/2010/main" val="2155813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general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Rectangle 40"/>
          <p:cNvSpPr/>
          <p:nvPr userDrawn="1"/>
        </p:nvSpPr>
        <p:spPr>
          <a:xfrm>
            <a:off x="0" y="0"/>
            <a:ext cx="9144000" cy="514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Text Placeholder 9">
            <a:extLst>
              <a:ext uri="{FF2B5EF4-FFF2-40B4-BE49-F238E27FC236}">
                <a16:creationId xmlns:a16="http://schemas.microsoft.com/office/drawing/2014/main" id="{306B1A7A-5216-0747-89D4-360AF87FA50D}"/>
              </a:ext>
            </a:extLst>
          </p:cNvPr>
          <p:cNvSpPr>
            <a:spLocks noGrp="1"/>
          </p:cNvSpPr>
          <p:nvPr>
            <p:ph type="body" sz="quarter" idx="11" hasCustomPrompt="1"/>
          </p:nvPr>
        </p:nvSpPr>
        <p:spPr>
          <a:xfrm>
            <a:off x="294859" y="3349197"/>
            <a:ext cx="4383278" cy="356278"/>
          </a:xfrm>
          <a:prstGeom prst="rect">
            <a:avLst/>
          </a:prstGeom>
        </p:spPr>
        <p:txBody>
          <a:bodyPr>
            <a:normAutofit/>
          </a:bodyPr>
          <a:lstStyle>
            <a:lvl1pPr marL="0" indent="0">
              <a:buNone/>
              <a:defRPr sz="1800" b="0" i="0">
                <a:solidFill>
                  <a:schemeClr val="tx1"/>
                </a:solidFill>
                <a:latin typeface="DIN Black" pitchFamily="50" charset="0"/>
                <a:ea typeface="DIN Black" pitchFamily="50" charset="0"/>
                <a:cs typeface="DIN Black" pitchFamily="50" charset="0"/>
              </a:defRPr>
            </a:lvl1pPr>
          </a:lstStyle>
          <a:p>
            <a:pPr lvl="0"/>
            <a:r>
              <a:rPr lang="en-US"/>
              <a:t>Insert Appropriate Tagline</a:t>
            </a:r>
          </a:p>
        </p:txBody>
      </p:sp>
      <p:pic>
        <p:nvPicPr>
          <p:cNvPr id="14" name="Picture 13">
            <a:extLst>
              <a:ext uri="{FF2B5EF4-FFF2-40B4-BE49-F238E27FC236}">
                <a16:creationId xmlns:a16="http://schemas.microsoft.com/office/drawing/2014/main" id="{402AA884-1EBB-0588-5078-A668F9FD6663}"/>
              </a:ext>
            </a:extLst>
          </p:cNvPr>
          <p:cNvPicPr>
            <a:picLocks noChangeAspect="1"/>
          </p:cNvPicPr>
          <p:nvPr userDrawn="1"/>
        </p:nvPicPr>
        <p:blipFill>
          <a:blip r:embed="rId3"/>
          <a:srcRect/>
          <a:stretch/>
        </p:blipFill>
        <p:spPr>
          <a:xfrm>
            <a:off x="294858" y="2370922"/>
            <a:ext cx="2366668" cy="727867"/>
          </a:xfrm>
          <a:prstGeom prst="rect">
            <a:avLst/>
          </a:prstGeom>
        </p:spPr>
      </p:pic>
      <p:sp>
        <p:nvSpPr>
          <p:cNvPr id="15" name="Title 1">
            <a:extLst>
              <a:ext uri="{FF2B5EF4-FFF2-40B4-BE49-F238E27FC236}">
                <a16:creationId xmlns:a16="http://schemas.microsoft.com/office/drawing/2014/main" id="{DF46FB0D-F12B-1613-28AD-309F6051C1D5}"/>
              </a:ext>
            </a:extLst>
          </p:cNvPr>
          <p:cNvSpPr>
            <a:spLocks noGrp="1"/>
          </p:cNvSpPr>
          <p:nvPr>
            <p:ph type="title" hasCustomPrompt="1"/>
          </p:nvPr>
        </p:nvSpPr>
        <p:spPr>
          <a:xfrm>
            <a:off x="294858" y="3748581"/>
            <a:ext cx="2449055" cy="922624"/>
          </a:xfrm>
          <a:prstGeom prst="rect">
            <a:avLst/>
          </a:prstGeom>
        </p:spPr>
        <p:txBody>
          <a:bodyPr anchor="t">
            <a:normAutofit/>
          </a:bodyPr>
          <a:lstStyle>
            <a:lvl1pPr>
              <a:lnSpc>
                <a:spcPct val="150000"/>
              </a:lnSpc>
              <a:defRPr sz="1200" b="0" i="0">
                <a:solidFill>
                  <a:schemeClr val="tx1"/>
                </a:solidFill>
                <a:latin typeface="Raleway" pitchFamily="2" charset="0"/>
                <a:ea typeface="Raleway" pitchFamily="2" charset="0"/>
                <a:cs typeface="Raleway" pitchFamily="2" charset="0"/>
              </a:defRPr>
            </a:lvl1pPr>
          </a:lstStyle>
          <a:p>
            <a:pPr marL="0" marR="0" lvl="0" indent="0" algn="l" defTabSz="685800" rtl="0" eaLnBrk="1" fontAlgn="auto" latinLnBrk="0" hangingPunct="1">
              <a:lnSpc>
                <a:spcPct val="150000"/>
              </a:lnSpc>
              <a:spcBef>
                <a:spcPct val="0"/>
              </a:spcBef>
              <a:spcAft>
                <a:spcPts val="0"/>
              </a:spcAft>
              <a:buClrTx/>
              <a:buSzTx/>
              <a:buFontTx/>
              <a:buNone/>
              <a:tabLst/>
              <a:defRPr/>
            </a:pPr>
            <a:r>
              <a:rPr lang="en-US"/>
              <a:t>Date</a:t>
            </a:r>
            <a:br>
              <a:rPr lang="en-US"/>
            </a:br>
            <a:r>
              <a:rPr lang="en-US"/>
              <a:t>Presenter Name</a:t>
            </a:r>
            <a:br>
              <a:rPr lang="en-US"/>
            </a:br>
            <a:r>
              <a:rPr lang="en-US"/>
              <a:t>Title</a:t>
            </a:r>
          </a:p>
        </p:txBody>
      </p:sp>
    </p:spTree>
    <p:extLst>
      <p:ext uri="{BB962C8B-B14F-4D97-AF65-F5344CB8AC3E}">
        <p14:creationId xmlns:p14="http://schemas.microsoft.com/office/powerpoint/2010/main" val="231121860"/>
      </p:ext>
    </p:extLst>
  </p:cSld>
  <p:clrMapOvr>
    <a:masterClrMapping/>
  </p:clrMapOvr>
  <p:extLst>
    <p:ext uri="{DCECCB84-F9BA-43D5-87BE-67443E8EF086}">
      <p15:sldGuideLst xmlns:p15="http://schemas.microsoft.com/office/powerpoint/2012/main">
        <p15:guide id="1" orient="horz" pos="1621" userDrawn="1">
          <p15:clr>
            <a:srgbClr val="FBAE40"/>
          </p15:clr>
        </p15:guide>
        <p15:guide id="2" pos="2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general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Rectangle 40"/>
          <p:cNvSpPr/>
          <p:nvPr userDrawn="1"/>
        </p:nvSpPr>
        <p:spPr>
          <a:xfrm>
            <a:off x="0" y="0"/>
            <a:ext cx="9144000" cy="514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Text Placeholder 9">
            <a:extLst>
              <a:ext uri="{FF2B5EF4-FFF2-40B4-BE49-F238E27FC236}">
                <a16:creationId xmlns:a16="http://schemas.microsoft.com/office/drawing/2014/main" id="{2B107689-FA4B-0494-FD96-C031E5E3CF95}"/>
              </a:ext>
            </a:extLst>
          </p:cNvPr>
          <p:cNvSpPr>
            <a:spLocks noGrp="1"/>
          </p:cNvSpPr>
          <p:nvPr>
            <p:ph type="body" sz="quarter" idx="11" hasCustomPrompt="1"/>
          </p:nvPr>
        </p:nvSpPr>
        <p:spPr>
          <a:xfrm>
            <a:off x="294859" y="3349197"/>
            <a:ext cx="4383278" cy="356278"/>
          </a:xfrm>
          <a:prstGeom prst="rect">
            <a:avLst/>
          </a:prstGeom>
        </p:spPr>
        <p:txBody>
          <a:bodyPr>
            <a:normAutofit/>
          </a:bodyPr>
          <a:lstStyle>
            <a:lvl1pPr marL="0" indent="0">
              <a:buNone/>
              <a:defRPr sz="1800" b="0" i="0">
                <a:solidFill>
                  <a:schemeClr val="tx1"/>
                </a:solidFill>
                <a:latin typeface="DIN Black" pitchFamily="50" charset="0"/>
                <a:ea typeface="DIN Black" pitchFamily="50" charset="0"/>
                <a:cs typeface="DIN Black" pitchFamily="50" charset="0"/>
              </a:defRPr>
            </a:lvl1pPr>
          </a:lstStyle>
          <a:p>
            <a:pPr lvl="0"/>
            <a:r>
              <a:rPr lang="en-US"/>
              <a:t>Insert Appropriate Tagline</a:t>
            </a:r>
          </a:p>
        </p:txBody>
      </p:sp>
      <p:pic>
        <p:nvPicPr>
          <p:cNvPr id="4" name="Picture 3">
            <a:extLst>
              <a:ext uri="{FF2B5EF4-FFF2-40B4-BE49-F238E27FC236}">
                <a16:creationId xmlns:a16="http://schemas.microsoft.com/office/drawing/2014/main" id="{D756986F-7846-70E9-1AE9-1A7C1D757239}"/>
              </a:ext>
            </a:extLst>
          </p:cNvPr>
          <p:cNvPicPr>
            <a:picLocks noChangeAspect="1"/>
          </p:cNvPicPr>
          <p:nvPr userDrawn="1"/>
        </p:nvPicPr>
        <p:blipFill>
          <a:blip r:embed="rId3"/>
          <a:srcRect/>
          <a:stretch/>
        </p:blipFill>
        <p:spPr>
          <a:xfrm>
            <a:off x="294858" y="582798"/>
            <a:ext cx="2366668" cy="727867"/>
          </a:xfrm>
          <a:prstGeom prst="rect">
            <a:avLst/>
          </a:prstGeom>
        </p:spPr>
      </p:pic>
      <p:sp>
        <p:nvSpPr>
          <p:cNvPr id="5" name="Title 1">
            <a:extLst>
              <a:ext uri="{FF2B5EF4-FFF2-40B4-BE49-F238E27FC236}">
                <a16:creationId xmlns:a16="http://schemas.microsoft.com/office/drawing/2014/main" id="{191DB94D-23E6-B428-55F8-1504F6DF2449}"/>
              </a:ext>
            </a:extLst>
          </p:cNvPr>
          <p:cNvSpPr>
            <a:spLocks noGrp="1"/>
          </p:cNvSpPr>
          <p:nvPr>
            <p:ph type="title" hasCustomPrompt="1"/>
          </p:nvPr>
        </p:nvSpPr>
        <p:spPr>
          <a:xfrm>
            <a:off x="294858" y="3748581"/>
            <a:ext cx="2449055" cy="922624"/>
          </a:xfrm>
          <a:prstGeom prst="rect">
            <a:avLst/>
          </a:prstGeom>
        </p:spPr>
        <p:txBody>
          <a:bodyPr anchor="t">
            <a:normAutofit/>
          </a:bodyPr>
          <a:lstStyle>
            <a:lvl1pPr>
              <a:lnSpc>
                <a:spcPct val="150000"/>
              </a:lnSpc>
              <a:defRPr sz="1200" b="0" i="0">
                <a:solidFill>
                  <a:schemeClr val="tx1"/>
                </a:solidFill>
                <a:latin typeface="Raleway" pitchFamily="2" charset="0"/>
                <a:ea typeface="Raleway" pitchFamily="2" charset="0"/>
                <a:cs typeface="Raleway" pitchFamily="2" charset="0"/>
              </a:defRPr>
            </a:lvl1pPr>
          </a:lstStyle>
          <a:p>
            <a:pPr marL="0" marR="0" lvl="0" indent="0" algn="l" defTabSz="685800" rtl="0" eaLnBrk="1" fontAlgn="auto" latinLnBrk="0" hangingPunct="1">
              <a:lnSpc>
                <a:spcPct val="150000"/>
              </a:lnSpc>
              <a:spcBef>
                <a:spcPct val="0"/>
              </a:spcBef>
              <a:spcAft>
                <a:spcPts val="0"/>
              </a:spcAft>
              <a:buClrTx/>
              <a:buSzTx/>
              <a:buFontTx/>
              <a:buNone/>
              <a:tabLst/>
              <a:defRPr/>
            </a:pPr>
            <a:r>
              <a:rPr lang="en-US"/>
              <a:t>Date</a:t>
            </a:r>
            <a:br>
              <a:rPr lang="en-US"/>
            </a:br>
            <a:r>
              <a:rPr lang="en-US"/>
              <a:t>Presenter Name</a:t>
            </a:r>
            <a:br>
              <a:rPr lang="en-US"/>
            </a:br>
            <a:r>
              <a:rPr lang="en-US"/>
              <a:t>Title</a:t>
            </a:r>
          </a:p>
        </p:txBody>
      </p:sp>
    </p:spTree>
    <p:extLst>
      <p:ext uri="{BB962C8B-B14F-4D97-AF65-F5344CB8AC3E}">
        <p14:creationId xmlns:p14="http://schemas.microsoft.com/office/powerpoint/2010/main" val="1833133382"/>
      </p:ext>
    </p:extLst>
  </p:cSld>
  <p:clrMapOvr>
    <a:masterClrMapping/>
  </p:clrMapOvr>
  <p:extLst>
    <p:ext uri="{DCECCB84-F9BA-43D5-87BE-67443E8EF086}">
      <p15:sldGuideLst xmlns:p15="http://schemas.microsoft.com/office/powerpoint/2012/main">
        <p15:guide id="1" orient="horz" pos="2894" userDrawn="1">
          <p15:clr>
            <a:srgbClr val="FBAE40"/>
          </p15:clr>
        </p15:guide>
        <p15:guide id="2" pos="2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a general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Rectangle 40"/>
          <p:cNvSpPr/>
          <p:nvPr userDrawn="1"/>
        </p:nvSpPr>
        <p:spPr>
          <a:xfrm>
            <a:off x="0" y="0"/>
            <a:ext cx="9144000" cy="514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Text Placeholder 9">
            <a:extLst>
              <a:ext uri="{FF2B5EF4-FFF2-40B4-BE49-F238E27FC236}">
                <a16:creationId xmlns:a16="http://schemas.microsoft.com/office/drawing/2014/main" id="{306B1A7A-5216-0747-89D4-360AF87FA50D}"/>
              </a:ext>
            </a:extLst>
          </p:cNvPr>
          <p:cNvSpPr>
            <a:spLocks noGrp="1"/>
          </p:cNvSpPr>
          <p:nvPr>
            <p:ph type="body" sz="quarter" idx="11" hasCustomPrompt="1"/>
          </p:nvPr>
        </p:nvSpPr>
        <p:spPr>
          <a:xfrm>
            <a:off x="294859" y="4287963"/>
            <a:ext cx="4181891" cy="356278"/>
          </a:xfrm>
          <a:prstGeom prst="rect">
            <a:avLst/>
          </a:prstGeom>
        </p:spPr>
        <p:txBody>
          <a:bodyPr>
            <a:noAutofit/>
          </a:bodyPr>
          <a:lstStyle>
            <a:lvl1pPr marL="0" indent="0">
              <a:buNone/>
              <a:defRPr sz="2400" b="0" i="0">
                <a:solidFill>
                  <a:schemeClr val="tx1"/>
                </a:solidFill>
                <a:latin typeface="DIN Black" pitchFamily="50" charset="0"/>
                <a:ea typeface="DIN Black" pitchFamily="50" charset="0"/>
                <a:cs typeface="DIN Black" pitchFamily="50" charset="0"/>
              </a:defRPr>
            </a:lvl1pPr>
          </a:lstStyle>
          <a:p>
            <a:pPr lvl="0"/>
            <a:r>
              <a:rPr lang="en-US"/>
              <a:t>Insert Appropriate Tagline</a:t>
            </a:r>
          </a:p>
        </p:txBody>
      </p:sp>
      <p:pic>
        <p:nvPicPr>
          <p:cNvPr id="14" name="Picture 13">
            <a:extLst>
              <a:ext uri="{FF2B5EF4-FFF2-40B4-BE49-F238E27FC236}">
                <a16:creationId xmlns:a16="http://schemas.microsoft.com/office/drawing/2014/main" id="{402AA884-1EBB-0588-5078-A668F9FD6663}"/>
              </a:ext>
            </a:extLst>
          </p:cNvPr>
          <p:cNvPicPr>
            <a:picLocks noChangeAspect="1"/>
          </p:cNvPicPr>
          <p:nvPr userDrawn="1"/>
        </p:nvPicPr>
        <p:blipFill>
          <a:blip r:embed="rId3"/>
          <a:srcRect/>
          <a:stretch/>
        </p:blipFill>
        <p:spPr>
          <a:xfrm>
            <a:off x="400147" y="386531"/>
            <a:ext cx="825451" cy="1322265"/>
          </a:xfrm>
          <a:prstGeom prst="rect">
            <a:avLst/>
          </a:prstGeom>
        </p:spPr>
      </p:pic>
      <p:sp>
        <p:nvSpPr>
          <p:cNvPr id="2" name="Title 1">
            <a:extLst>
              <a:ext uri="{FF2B5EF4-FFF2-40B4-BE49-F238E27FC236}">
                <a16:creationId xmlns:a16="http://schemas.microsoft.com/office/drawing/2014/main" id="{B153388C-81D4-F9A1-775F-7F4ADAA69D46}"/>
              </a:ext>
            </a:extLst>
          </p:cNvPr>
          <p:cNvSpPr>
            <a:spLocks noGrp="1"/>
          </p:cNvSpPr>
          <p:nvPr>
            <p:ph type="title" hasCustomPrompt="1"/>
          </p:nvPr>
        </p:nvSpPr>
        <p:spPr>
          <a:xfrm>
            <a:off x="7152014" y="4345791"/>
            <a:ext cx="4733984" cy="401614"/>
          </a:xfrm>
          <a:prstGeom prst="rect">
            <a:avLst/>
          </a:prstGeom>
        </p:spPr>
        <p:txBody>
          <a:bodyPr anchor="t">
            <a:normAutofit/>
          </a:bodyPr>
          <a:lstStyle>
            <a:lvl1pPr>
              <a:lnSpc>
                <a:spcPct val="150000"/>
              </a:lnSpc>
              <a:defRPr sz="1200" b="0" i="0">
                <a:solidFill>
                  <a:schemeClr val="tx1"/>
                </a:solidFill>
                <a:latin typeface="Raleway" pitchFamily="2" charset="0"/>
                <a:ea typeface="Raleway" pitchFamily="2" charset="0"/>
                <a:cs typeface="Raleway" pitchFamily="2" charset="0"/>
              </a:defRPr>
            </a:lvl1pPr>
          </a:lstStyle>
          <a:p>
            <a:pPr marL="0" marR="0" lvl="0" indent="0" algn="l" defTabSz="685800" rtl="0" eaLnBrk="1" fontAlgn="auto" latinLnBrk="0" hangingPunct="1">
              <a:lnSpc>
                <a:spcPct val="150000"/>
              </a:lnSpc>
              <a:spcBef>
                <a:spcPct val="0"/>
              </a:spcBef>
              <a:spcAft>
                <a:spcPts val="0"/>
              </a:spcAft>
              <a:buClrTx/>
              <a:buSzTx/>
              <a:buFontTx/>
              <a:buNone/>
              <a:tabLst/>
              <a:defRPr/>
            </a:pPr>
            <a:r>
              <a:rPr lang="en-US"/>
              <a:t>Date - Presenter Name</a:t>
            </a:r>
          </a:p>
        </p:txBody>
      </p:sp>
    </p:spTree>
    <p:extLst>
      <p:ext uri="{BB962C8B-B14F-4D97-AF65-F5344CB8AC3E}">
        <p14:creationId xmlns:p14="http://schemas.microsoft.com/office/powerpoint/2010/main" val="2761028440"/>
      </p:ext>
    </p:extLst>
  </p:cSld>
  <p:clrMapOvr>
    <a:masterClrMapping/>
  </p:clrMapOvr>
  <p:extLst>
    <p:ext uri="{DCECCB84-F9BA-43D5-87BE-67443E8EF086}">
      <p15:sldGuideLst xmlns:p15="http://schemas.microsoft.com/office/powerpoint/2012/main">
        <p15:guide id="1" orient="horz" pos="2894" userDrawn="1">
          <p15:clr>
            <a:srgbClr val="FBAE40"/>
          </p15:clr>
        </p15:guide>
        <p15:guide id="2" pos="43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 Indic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73DD7B1-6D39-53B9-4089-475A096BBEAE}"/>
              </a:ext>
            </a:extLst>
          </p:cNvPr>
          <p:cNvSpPr/>
          <p:nvPr userDrawn="1"/>
        </p:nvSpPr>
        <p:spPr>
          <a:xfrm>
            <a:off x="695039" y="1828800"/>
            <a:ext cx="1273461" cy="548614"/>
          </a:xfrm>
          <a:prstGeom prst="rect">
            <a:avLst/>
          </a:prstGeom>
          <a:solidFill>
            <a:srgbClr val="435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hape 70"/>
          <p:cNvCxnSpPr/>
          <p:nvPr userDrawn="1"/>
        </p:nvCxnSpPr>
        <p:spPr>
          <a:xfrm>
            <a:off x="263615" y="1310701"/>
            <a:ext cx="3083627" cy="1"/>
          </a:xfrm>
          <a:prstGeom prst="straightConnector1">
            <a:avLst/>
          </a:prstGeom>
          <a:noFill/>
          <a:ln w="9525" cap="flat" cmpd="sng">
            <a:solidFill>
              <a:schemeClr val="lt1"/>
            </a:solidFill>
            <a:prstDash val="solid"/>
            <a:round/>
            <a:headEnd type="none" w="lg" len="lg"/>
            <a:tailEnd type="none" w="lg" len="lg"/>
          </a:ln>
        </p:spPr>
      </p:cxnSp>
      <p:sp>
        <p:nvSpPr>
          <p:cNvPr id="41" name="Rectangle 40"/>
          <p:cNvSpPr/>
          <p:nvPr userDrawn="1"/>
        </p:nvSpPr>
        <p:spPr>
          <a:xfrm>
            <a:off x="0" y="0"/>
            <a:ext cx="9144000" cy="514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Title 1">
            <a:extLst>
              <a:ext uri="{FF2B5EF4-FFF2-40B4-BE49-F238E27FC236}">
                <a16:creationId xmlns:a16="http://schemas.microsoft.com/office/drawing/2014/main" id="{FFF9F359-F68B-2AFC-3E49-2F565D0EDD2B}"/>
              </a:ext>
            </a:extLst>
          </p:cNvPr>
          <p:cNvSpPr>
            <a:spLocks noGrp="1"/>
          </p:cNvSpPr>
          <p:nvPr>
            <p:ph type="title" hasCustomPrompt="1"/>
          </p:nvPr>
        </p:nvSpPr>
        <p:spPr>
          <a:xfrm>
            <a:off x="956919" y="2531318"/>
            <a:ext cx="1992201" cy="321210"/>
          </a:xfrm>
          <a:prstGeom prst="rect">
            <a:avLst/>
          </a:prstGeom>
        </p:spPr>
        <p:txBody>
          <a:bodyPr>
            <a:normAutofit/>
          </a:bodyPr>
          <a:lstStyle>
            <a:lvl1pPr>
              <a:defRPr sz="1300" b="0" i="0" baseline="0">
                <a:solidFill>
                  <a:schemeClr val="tx1"/>
                </a:solidFill>
                <a:latin typeface="Raleway Light" pitchFamily="2" charset="0"/>
                <a:ea typeface="Raleway Light" pitchFamily="2" charset="0"/>
                <a:cs typeface="Raleway Light" pitchFamily="2" charset="0"/>
              </a:defRPr>
            </a:lvl1pPr>
          </a:lstStyle>
          <a:p>
            <a:r>
              <a:rPr lang="es-AR"/>
              <a:t>Sección 1</a:t>
            </a:r>
            <a:endParaRPr lang="en-US"/>
          </a:p>
        </p:txBody>
      </p:sp>
      <p:sp>
        <p:nvSpPr>
          <p:cNvPr id="19" name="Text Placeholder 18">
            <a:extLst>
              <a:ext uri="{FF2B5EF4-FFF2-40B4-BE49-F238E27FC236}">
                <a16:creationId xmlns:a16="http://schemas.microsoft.com/office/drawing/2014/main" id="{3044C2E5-2EA1-FA1D-0A25-1D16606BB835}"/>
              </a:ext>
            </a:extLst>
          </p:cNvPr>
          <p:cNvSpPr>
            <a:spLocks noGrp="1"/>
          </p:cNvSpPr>
          <p:nvPr>
            <p:ph type="body" sz="quarter" idx="10" hasCustomPrompt="1"/>
          </p:nvPr>
        </p:nvSpPr>
        <p:spPr>
          <a:xfrm>
            <a:off x="956919" y="2949268"/>
            <a:ext cx="1992201" cy="321209"/>
          </a:xfrm>
          <a:prstGeom prst="rect">
            <a:avLst/>
          </a:prstGeom>
        </p:spPr>
        <p:txBody>
          <a:bodyPr/>
          <a:lstStyle>
            <a:lvl1pPr marL="0" indent="0">
              <a:buNone/>
              <a:defRPr sz="1300">
                <a:latin typeface="Raleway Light" pitchFamily="2" charset="0"/>
              </a:defRPr>
            </a:lvl1pPr>
          </a:lstStyle>
          <a:p>
            <a:pPr lvl="0"/>
            <a:r>
              <a:rPr lang="es-AR"/>
              <a:t>Sección 2</a:t>
            </a:r>
            <a:endParaRPr lang="en-US"/>
          </a:p>
        </p:txBody>
      </p:sp>
      <p:sp>
        <p:nvSpPr>
          <p:cNvPr id="23" name="Text Placeholder 22">
            <a:extLst>
              <a:ext uri="{FF2B5EF4-FFF2-40B4-BE49-F238E27FC236}">
                <a16:creationId xmlns:a16="http://schemas.microsoft.com/office/drawing/2014/main" id="{E058C225-1695-2C3D-B5B2-F0AA6A0F7E4F}"/>
              </a:ext>
            </a:extLst>
          </p:cNvPr>
          <p:cNvSpPr>
            <a:spLocks noGrp="1"/>
          </p:cNvSpPr>
          <p:nvPr>
            <p:ph type="body" sz="quarter" idx="12" hasCustomPrompt="1"/>
          </p:nvPr>
        </p:nvSpPr>
        <p:spPr>
          <a:xfrm>
            <a:off x="690794" y="2951764"/>
            <a:ext cx="254000" cy="269875"/>
          </a:xfrm>
          <a:prstGeom prst="rect">
            <a:avLst/>
          </a:prstGeom>
        </p:spPr>
        <p:txBody>
          <a:bodyPr/>
          <a:lstStyle>
            <a:lvl1pPr marL="0" indent="0" algn="ctr">
              <a:buNone/>
              <a:defRPr sz="1200" b="1">
                <a:solidFill>
                  <a:srgbClr val="01468C"/>
                </a:solidFill>
                <a:latin typeface="+mj-lt"/>
              </a:defRPr>
            </a:lvl1pPr>
          </a:lstStyle>
          <a:p>
            <a:pPr lvl="0"/>
            <a:r>
              <a:rPr lang="es-AR"/>
              <a:t>2</a:t>
            </a:r>
            <a:endParaRPr lang="en-US"/>
          </a:p>
        </p:txBody>
      </p:sp>
      <p:sp>
        <p:nvSpPr>
          <p:cNvPr id="24" name="Text Placeholder 22">
            <a:extLst>
              <a:ext uri="{FF2B5EF4-FFF2-40B4-BE49-F238E27FC236}">
                <a16:creationId xmlns:a16="http://schemas.microsoft.com/office/drawing/2014/main" id="{192911AE-890E-DB68-55E0-1B9239B42179}"/>
              </a:ext>
            </a:extLst>
          </p:cNvPr>
          <p:cNvSpPr>
            <a:spLocks noGrp="1"/>
          </p:cNvSpPr>
          <p:nvPr>
            <p:ph type="body" sz="quarter" idx="13" hasCustomPrompt="1"/>
          </p:nvPr>
        </p:nvSpPr>
        <p:spPr>
          <a:xfrm>
            <a:off x="686324" y="2534125"/>
            <a:ext cx="254000" cy="269875"/>
          </a:xfrm>
          <a:prstGeom prst="rect">
            <a:avLst/>
          </a:prstGeom>
        </p:spPr>
        <p:txBody>
          <a:bodyPr/>
          <a:lstStyle>
            <a:lvl1pPr marL="0" indent="0" algn="ctr">
              <a:buNone/>
              <a:defRPr sz="1200" b="1">
                <a:solidFill>
                  <a:srgbClr val="01468C"/>
                </a:solidFill>
                <a:latin typeface="+mj-lt"/>
              </a:defRPr>
            </a:lvl1pPr>
          </a:lstStyle>
          <a:p>
            <a:pPr lvl="0"/>
            <a:r>
              <a:rPr lang="es-AR"/>
              <a:t>1</a:t>
            </a:r>
            <a:endParaRPr lang="en-US"/>
          </a:p>
        </p:txBody>
      </p:sp>
      <p:sp>
        <p:nvSpPr>
          <p:cNvPr id="27" name="Text Placeholder 26">
            <a:extLst>
              <a:ext uri="{FF2B5EF4-FFF2-40B4-BE49-F238E27FC236}">
                <a16:creationId xmlns:a16="http://schemas.microsoft.com/office/drawing/2014/main" id="{7C68BD49-98C8-BB29-6F82-9FD3B1DB225F}"/>
              </a:ext>
            </a:extLst>
          </p:cNvPr>
          <p:cNvSpPr>
            <a:spLocks noGrp="1"/>
          </p:cNvSpPr>
          <p:nvPr>
            <p:ph type="body" sz="quarter" idx="14" hasCustomPrompt="1"/>
          </p:nvPr>
        </p:nvSpPr>
        <p:spPr>
          <a:xfrm>
            <a:off x="802989" y="1939302"/>
            <a:ext cx="1070261" cy="357147"/>
          </a:xfrm>
          <a:prstGeom prst="rect">
            <a:avLst/>
          </a:prstGeom>
        </p:spPr>
        <p:txBody>
          <a:bodyPr/>
          <a:lstStyle>
            <a:lvl1pPr marL="0" indent="0">
              <a:buNone/>
              <a:defRPr sz="2000" b="1">
                <a:solidFill>
                  <a:schemeClr val="bg1"/>
                </a:solidFill>
                <a:latin typeface="+mj-lt"/>
              </a:defRPr>
            </a:lvl1pPr>
          </a:lstStyle>
          <a:p>
            <a:pPr lvl="0"/>
            <a:r>
              <a:rPr lang="es-AR"/>
              <a:t>Agenda</a:t>
            </a:r>
            <a:endParaRPr lang="en-US"/>
          </a:p>
        </p:txBody>
      </p:sp>
      <p:sp>
        <p:nvSpPr>
          <p:cNvPr id="29" name="Text Placeholder 18">
            <a:extLst>
              <a:ext uri="{FF2B5EF4-FFF2-40B4-BE49-F238E27FC236}">
                <a16:creationId xmlns:a16="http://schemas.microsoft.com/office/drawing/2014/main" id="{28186E63-7116-2135-6DB5-522CB92899E1}"/>
              </a:ext>
            </a:extLst>
          </p:cNvPr>
          <p:cNvSpPr>
            <a:spLocks noGrp="1"/>
          </p:cNvSpPr>
          <p:nvPr>
            <p:ph type="body" sz="quarter" idx="15" hasCustomPrompt="1"/>
          </p:nvPr>
        </p:nvSpPr>
        <p:spPr>
          <a:xfrm>
            <a:off x="956919" y="3785165"/>
            <a:ext cx="1992201" cy="321209"/>
          </a:xfrm>
          <a:prstGeom prst="rect">
            <a:avLst/>
          </a:prstGeom>
        </p:spPr>
        <p:txBody>
          <a:bodyPr/>
          <a:lstStyle>
            <a:lvl1pPr marL="0" indent="0">
              <a:buNone/>
              <a:defRPr sz="1300">
                <a:latin typeface="Raleway Light" pitchFamily="2" charset="0"/>
              </a:defRPr>
            </a:lvl1pPr>
          </a:lstStyle>
          <a:p>
            <a:pPr lvl="0"/>
            <a:r>
              <a:rPr lang="es-AR"/>
              <a:t>Sección 4</a:t>
            </a:r>
            <a:endParaRPr lang="en-US"/>
          </a:p>
        </p:txBody>
      </p:sp>
      <p:sp>
        <p:nvSpPr>
          <p:cNvPr id="30" name="Text Placeholder 22">
            <a:extLst>
              <a:ext uri="{FF2B5EF4-FFF2-40B4-BE49-F238E27FC236}">
                <a16:creationId xmlns:a16="http://schemas.microsoft.com/office/drawing/2014/main" id="{CB9A0955-E744-4585-FF22-86ED2C0C1B04}"/>
              </a:ext>
            </a:extLst>
          </p:cNvPr>
          <p:cNvSpPr>
            <a:spLocks noGrp="1"/>
          </p:cNvSpPr>
          <p:nvPr>
            <p:ph type="body" sz="quarter" idx="16" hasCustomPrompt="1"/>
          </p:nvPr>
        </p:nvSpPr>
        <p:spPr>
          <a:xfrm>
            <a:off x="690794" y="3787042"/>
            <a:ext cx="254000" cy="269875"/>
          </a:xfrm>
          <a:prstGeom prst="rect">
            <a:avLst/>
          </a:prstGeom>
        </p:spPr>
        <p:txBody>
          <a:bodyPr/>
          <a:lstStyle>
            <a:lvl1pPr marL="0" indent="0" algn="ctr">
              <a:buNone/>
              <a:defRPr sz="1200" b="1">
                <a:solidFill>
                  <a:srgbClr val="01468C"/>
                </a:solidFill>
                <a:latin typeface="+mj-lt"/>
              </a:defRPr>
            </a:lvl1pPr>
          </a:lstStyle>
          <a:p>
            <a:pPr lvl="0"/>
            <a:r>
              <a:rPr lang="es-AR"/>
              <a:t>4</a:t>
            </a:r>
            <a:endParaRPr lang="en-US"/>
          </a:p>
        </p:txBody>
      </p:sp>
      <p:sp>
        <p:nvSpPr>
          <p:cNvPr id="31" name="Text Placeholder 22">
            <a:extLst>
              <a:ext uri="{FF2B5EF4-FFF2-40B4-BE49-F238E27FC236}">
                <a16:creationId xmlns:a16="http://schemas.microsoft.com/office/drawing/2014/main" id="{77A85F7F-3A17-673E-7C18-3F1EA3834AEC}"/>
              </a:ext>
            </a:extLst>
          </p:cNvPr>
          <p:cNvSpPr>
            <a:spLocks noGrp="1"/>
          </p:cNvSpPr>
          <p:nvPr>
            <p:ph type="body" sz="quarter" idx="17" hasCustomPrompt="1"/>
          </p:nvPr>
        </p:nvSpPr>
        <p:spPr>
          <a:xfrm>
            <a:off x="686324" y="3369403"/>
            <a:ext cx="254000" cy="269875"/>
          </a:xfrm>
          <a:prstGeom prst="rect">
            <a:avLst/>
          </a:prstGeom>
        </p:spPr>
        <p:txBody>
          <a:bodyPr/>
          <a:lstStyle>
            <a:lvl1pPr marL="0" indent="0" algn="ctr">
              <a:buNone/>
              <a:defRPr sz="1200" b="1">
                <a:solidFill>
                  <a:srgbClr val="01468C"/>
                </a:solidFill>
                <a:latin typeface="+mj-lt"/>
              </a:defRPr>
            </a:lvl1pPr>
          </a:lstStyle>
          <a:p>
            <a:pPr lvl="0"/>
            <a:r>
              <a:rPr lang="es-AR"/>
              <a:t>3</a:t>
            </a:r>
            <a:endParaRPr lang="en-US"/>
          </a:p>
        </p:txBody>
      </p:sp>
      <p:sp>
        <p:nvSpPr>
          <p:cNvPr id="32" name="Text Placeholder 18">
            <a:extLst>
              <a:ext uri="{FF2B5EF4-FFF2-40B4-BE49-F238E27FC236}">
                <a16:creationId xmlns:a16="http://schemas.microsoft.com/office/drawing/2014/main" id="{61F3D3F7-FF94-AD66-153F-BCCC61DEB960}"/>
              </a:ext>
            </a:extLst>
          </p:cNvPr>
          <p:cNvSpPr>
            <a:spLocks noGrp="1"/>
          </p:cNvSpPr>
          <p:nvPr>
            <p:ph type="body" sz="quarter" idx="18" hasCustomPrompt="1"/>
          </p:nvPr>
        </p:nvSpPr>
        <p:spPr>
          <a:xfrm>
            <a:off x="956919" y="3367216"/>
            <a:ext cx="1992201" cy="321209"/>
          </a:xfrm>
          <a:prstGeom prst="rect">
            <a:avLst/>
          </a:prstGeom>
        </p:spPr>
        <p:txBody>
          <a:bodyPr/>
          <a:lstStyle>
            <a:lvl1pPr marL="0" indent="0">
              <a:buNone/>
              <a:defRPr sz="1300">
                <a:latin typeface="Raleway Light" pitchFamily="2" charset="0"/>
              </a:defRPr>
            </a:lvl1pPr>
          </a:lstStyle>
          <a:p>
            <a:pPr lvl="0"/>
            <a:r>
              <a:rPr lang="es-AR"/>
              <a:t>Sección 3</a:t>
            </a:r>
            <a:endParaRPr lang="en-US"/>
          </a:p>
        </p:txBody>
      </p:sp>
      <p:sp>
        <p:nvSpPr>
          <p:cNvPr id="33" name="Text Placeholder 18">
            <a:extLst>
              <a:ext uri="{FF2B5EF4-FFF2-40B4-BE49-F238E27FC236}">
                <a16:creationId xmlns:a16="http://schemas.microsoft.com/office/drawing/2014/main" id="{16FD5571-73EA-EBBF-E9AB-DC8F5641803A}"/>
              </a:ext>
            </a:extLst>
          </p:cNvPr>
          <p:cNvSpPr>
            <a:spLocks noGrp="1"/>
          </p:cNvSpPr>
          <p:nvPr>
            <p:ph type="body" sz="quarter" idx="19" hasCustomPrompt="1"/>
          </p:nvPr>
        </p:nvSpPr>
        <p:spPr>
          <a:xfrm>
            <a:off x="956919" y="4203113"/>
            <a:ext cx="1992201" cy="321209"/>
          </a:xfrm>
          <a:prstGeom prst="rect">
            <a:avLst/>
          </a:prstGeom>
        </p:spPr>
        <p:txBody>
          <a:bodyPr/>
          <a:lstStyle>
            <a:lvl1pPr marL="0" indent="0">
              <a:buNone/>
              <a:defRPr sz="1300">
                <a:latin typeface="Raleway Light" pitchFamily="2" charset="0"/>
              </a:defRPr>
            </a:lvl1pPr>
          </a:lstStyle>
          <a:p>
            <a:pPr lvl="0"/>
            <a:r>
              <a:rPr lang="es-AR"/>
              <a:t>Sección 5</a:t>
            </a:r>
            <a:endParaRPr lang="en-US"/>
          </a:p>
        </p:txBody>
      </p:sp>
      <p:sp>
        <p:nvSpPr>
          <p:cNvPr id="34" name="Text Placeholder 22">
            <a:extLst>
              <a:ext uri="{FF2B5EF4-FFF2-40B4-BE49-F238E27FC236}">
                <a16:creationId xmlns:a16="http://schemas.microsoft.com/office/drawing/2014/main" id="{108CEB74-E98A-8355-3999-65EB5C774BD3}"/>
              </a:ext>
            </a:extLst>
          </p:cNvPr>
          <p:cNvSpPr>
            <a:spLocks noGrp="1"/>
          </p:cNvSpPr>
          <p:nvPr>
            <p:ph type="body" sz="quarter" idx="20" hasCustomPrompt="1"/>
          </p:nvPr>
        </p:nvSpPr>
        <p:spPr>
          <a:xfrm>
            <a:off x="690794" y="4204680"/>
            <a:ext cx="254000" cy="269875"/>
          </a:xfrm>
          <a:prstGeom prst="rect">
            <a:avLst/>
          </a:prstGeom>
        </p:spPr>
        <p:txBody>
          <a:bodyPr/>
          <a:lstStyle>
            <a:lvl1pPr marL="0" indent="0" algn="ctr">
              <a:buNone/>
              <a:defRPr sz="1200" b="1">
                <a:solidFill>
                  <a:srgbClr val="01468C"/>
                </a:solidFill>
                <a:latin typeface="+mj-lt"/>
              </a:defRPr>
            </a:lvl1pPr>
          </a:lstStyle>
          <a:p>
            <a:pPr lvl="0"/>
            <a:r>
              <a:rPr lang="es-AR"/>
              <a:t>5</a:t>
            </a:r>
            <a:endParaRPr lang="en-US"/>
          </a:p>
        </p:txBody>
      </p:sp>
    </p:spTree>
    <p:extLst>
      <p:ext uri="{BB962C8B-B14F-4D97-AF65-F5344CB8AC3E}">
        <p14:creationId xmlns:p14="http://schemas.microsoft.com/office/powerpoint/2010/main" val="2956243874"/>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pa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Rectangle 40"/>
          <p:cNvSpPr/>
          <p:nvPr userDrawn="1"/>
        </p:nvSpPr>
        <p:spPr>
          <a:xfrm>
            <a:off x="0" y="0"/>
            <a:ext cx="9144000" cy="514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26" name="Picture 2">
            <a:extLst>
              <a:ext uri="{FF2B5EF4-FFF2-40B4-BE49-F238E27FC236}">
                <a16:creationId xmlns:a16="http://schemas.microsoft.com/office/drawing/2014/main" id="{3E9D377D-EE38-9B72-FD67-FC78B6DD1AC7}"/>
              </a:ext>
            </a:extLst>
          </p:cNvPr>
          <p:cNvPicPr>
            <a:picLocks noChangeAspect="1" noChangeArrowheads="1"/>
          </p:cNvPicPr>
          <p:nvPr userDrawn="1"/>
        </p:nvPicPr>
        <p:blipFill>
          <a:blip r:embed="rId3"/>
          <a:srcRect/>
          <a:stretch/>
        </p:blipFill>
        <p:spPr bwMode="auto">
          <a:xfrm>
            <a:off x="3680996" y="1293393"/>
            <a:ext cx="1456817" cy="7199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5D69EA05-04D8-46A5-1D8E-AFE4988D6EC5}"/>
              </a:ext>
            </a:extLst>
          </p:cNvPr>
          <p:cNvPicPr>
            <a:picLocks noChangeAspect="1" noChangeArrowheads="1"/>
          </p:cNvPicPr>
          <p:nvPr userDrawn="1"/>
        </p:nvPicPr>
        <p:blipFill>
          <a:blip r:embed="rId4"/>
          <a:srcRect/>
          <a:stretch/>
        </p:blipFill>
        <p:spPr bwMode="auto">
          <a:xfrm>
            <a:off x="4572000" y="4030405"/>
            <a:ext cx="1381125" cy="6082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DD00990-C895-1B60-DF3E-FEF25021AA22}"/>
              </a:ext>
            </a:extLst>
          </p:cNvPr>
          <p:cNvPicPr>
            <a:picLocks noChangeAspect="1" noChangeArrowheads="1"/>
          </p:cNvPicPr>
          <p:nvPr userDrawn="1"/>
        </p:nvPicPr>
        <p:blipFill>
          <a:blip r:embed="rId5"/>
          <a:srcRect/>
          <a:stretch/>
        </p:blipFill>
        <p:spPr bwMode="auto">
          <a:xfrm>
            <a:off x="6092972" y="3842564"/>
            <a:ext cx="1381125" cy="60826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F962BDED-4981-667B-19D9-4D613CE4BCAD}"/>
              </a:ext>
            </a:extLst>
          </p:cNvPr>
          <p:cNvPicPr>
            <a:picLocks noChangeAspect="1" noChangeArrowheads="1"/>
          </p:cNvPicPr>
          <p:nvPr userDrawn="1"/>
        </p:nvPicPr>
        <p:blipFill>
          <a:blip r:embed="rId6"/>
          <a:srcRect/>
          <a:stretch/>
        </p:blipFill>
        <p:spPr bwMode="auto">
          <a:xfrm>
            <a:off x="6701528" y="1757916"/>
            <a:ext cx="878757"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126028"/>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z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D818E3-D7A0-4641-CFAD-FA23E568C66F}"/>
              </a:ext>
            </a:extLst>
          </p:cNvPr>
          <p:cNvSpPr>
            <a:spLocks noGrp="1"/>
          </p:cNvSpPr>
          <p:nvPr>
            <p:ph type="title" hasCustomPrompt="1"/>
          </p:nvPr>
        </p:nvSpPr>
        <p:spPr>
          <a:xfrm>
            <a:off x="738510" y="86377"/>
            <a:ext cx="7690193" cy="363450"/>
          </a:xfrm>
          <a:prstGeom prst="rect">
            <a:avLst/>
          </a:prstGeom>
        </p:spPr>
        <p:txBody>
          <a:bodyPr>
            <a:normAutofit/>
          </a:bodyPr>
          <a:lstStyle>
            <a:lvl1pPr>
              <a:defRPr sz="2000" b="1" i="0" baseline="0">
                <a:solidFill>
                  <a:schemeClr val="bg1"/>
                </a:solidFill>
                <a:latin typeface="DIN" panose="02000503040000020003" pitchFamily="2" charset="0"/>
                <a:ea typeface="DIN" panose="02000503040000020003" pitchFamily="2" charset="0"/>
                <a:cs typeface="DIN" panose="02000503040000020003" pitchFamily="2" charset="0"/>
              </a:defRPr>
            </a:lvl1pPr>
          </a:lstStyle>
          <a:p>
            <a:r>
              <a:rPr lang="es-AR"/>
              <a:t>S</a:t>
            </a:r>
            <a:r>
              <a:rPr lang="en-US" err="1"/>
              <a:t>lide</a:t>
            </a:r>
            <a:r>
              <a:rPr lang="en-US"/>
              <a:t> Title</a:t>
            </a:r>
          </a:p>
        </p:txBody>
      </p:sp>
      <p:sp>
        <p:nvSpPr>
          <p:cNvPr id="5" name="Content Placeholder 4">
            <a:extLst>
              <a:ext uri="{FF2B5EF4-FFF2-40B4-BE49-F238E27FC236}">
                <a16:creationId xmlns:a16="http://schemas.microsoft.com/office/drawing/2014/main" id="{F0BD9E1A-1059-BE0A-2BEC-9BFAD41E35C5}"/>
              </a:ext>
            </a:extLst>
          </p:cNvPr>
          <p:cNvSpPr>
            <a:spLocks noGrp="1"/>
          </p:cNvSpPr>
          <p:nvPr>
            <p:ph sz="quarter" idx="10"/>
          </p:nvPr>
        </p:nvSpPr>
        <p:spPr>
          <a:xfrm>
            <a:off x="3670663" y="768601"/>
            <a:ext cx="5264332" cy="4195285"/>
          </a:xfrm>
          <a:prstGeom prst="rect">
            <a:avLst/>
          </a:prstGeom>
        </p:spPr>
        <p:txBody>
          <a:bodyPr/>
          <a:lstStyle/>
          <a:p>
            <a:pPr lvl="0"/>
            <a:endParaRPr lang="en-US"/>
          </a:p>
        </p:txBody>
      </p:sp>
      <p:sp>
        <p:nvSpPr>
          <p:cNvPr id="16" name="Text Placeholder 15">
            <a:extLst>
              <a:ext uri="{FF2B5EF4-FFF2-40B4-BE49-F238E27FC236}">
                <a16:creationId xmlns:a16="http://schemas.microsoft.com/office/drawing/2014/main" id="{8F4F9F8B-7C80-C848-85BB-1F2D695BB7B2}"/>
              </a:ext>
            </a:extLst>
          </p:cNvPr>
          <p:cNvSpPr>
            <a:spLocks noGrp="1"/>
          </p:cNvSpPr>
          <p:nvPr>
            <p:ph type="body" sz="quarter" idx="12" hasCustomPrompt="1"/>
          </p:nvPr>
        </p:nvSpPr>
        <p:spPr>
          <a:xfrm>
            <a:off x="268247" y="768601"/>
            <a:ext cx="3186879" cy="2695163"/>
          </a:xfrm>
          <a:prstGeom prst="rect">
            <a:avLst/>
          </a:prstGeom>
        </p:spPr>
        <p:txBody>
          <a:bodyPr/>
          <a:lstStyle>
            <a:lvl1pPr marL="0" indent="0">
              <a:lnSpc>
                <a:spcPct val="100000"/>
              </a:lnSpc>
              <a:buNone/>
              <a:defRPr sz="1200">
                <a:latin typeface="Raleway Light" pitchFamily="2" charset="0"/>
              </a:defRPr>
            </a:lvl1pPr>
          </a:lstStyle>
          <a:p>
            <a:pPr lvl="0"/>
            <a:r>
              <a:rPr lang="es-AR" err="1"/>
              <a:t>Lorem</a:t>
            </a:r>
            <a:r>
              <a:rPr lang="es-AR"/>
              <a:t> </a:t>
            </a:r>
            <a:r>
              <a:rPr lang="es-AR" err="1"/>
              <a:t>ipsum</a:t>
            </a:r>
            <a:r>
              <a:rPr lang="es-AR"/>
              <a:t> dolor </a:t>
            </a:r>
            <a:r>
              <a:rPr lang="es-AR" err="1"/>
              <a:t>sit</a:t>
            </a:r>
            <a:r>
              <a:rPr lang="es-AR"/>
              <a:t> </a:t>
            </a:r>
            <a:r>
              <a:rPr lang="es-AR" err="1"/>
              <a:t>amet</a:t>
            </a:r>
            <a:r>
              <a:rPr lang="es-AR"/>
              <a:t>, </a:t>
            </a:r>
            <a:r>
              <a:rPr lang="es-AR" err="1"/>
              <a:t>consectetur</a:t>
            </a:r>
            <a:r>
              <a:rPr lang="es-AR"/>
              <a:t> </a:t>
            </a:r>
            <a:r>
              <a:rPr lang="es-AR" err="1"/>
              <a:t>adipiscing</a:t>
            </a:r>
            <a:r>
              <a:rPr lang="es-AR"/>
              <a:t> </a:t>
            </a:r>
            <a:r>
              <a:rPr lang="es-AR" err="1"/>
              <a:t>elit</a:t>
            </a:r>
            <a:r>
              <a:rPr lang="es-AR"/>
              <a:t>, sed do </a:t>
            </a:r>
            <a:r>
              <a:rPr lang="es-AR" err="1"/>
              <a:t>eiusmod</a:t>
            </a:r>
            <a:r>
              <a:rPr lang="es-AR"/>
              <a:t> </a:t>
            </a:r>
            <a:r>
              <a:rPr lang="es-AR" err="1"/>
              <a:t>tempor</a:t>
            </a:r>
            <a:r>
              <a:rPr lang="es-AR"/>
              <a:t> </a:t>
            </a:r>
            <a:r>
              <a:rPr lang="es-AR" err="1"/>
              <a:t>incididunt</a:t>
            </a:r>
            <a:r>
              <a:rPr lang="es-AR"/>
              <a:t> ut labore et </a:t>
            </a:r>
            <a:r>
              <a:rPr lang="es-AR" err="1"/>
              <a:t>dolore</a:t>
            </a:r>
            <a:r>
              <a:rPr lang="es-AR"/>
              <a:t> magna </a:t>
            </a:r>
            <a:r>
              <a:rPr lang="es-AR" err="1"/>
              <a:t>aliqua</a:t>
            </a:r>
            <a:r>
              <a:rPr lang="es-AR"/>
              <a:t>. Ut </a:t>
            </a:r>
            <a:r>
              <a:rPr lang="es-AR" err="1"/>
              <a:t>enim</a:t>
            </a:r>
            <a:r>
              <a:rPr lang="es-AR"/>
              <a:t> ad </a:t>
            </a:r>
            <a:r>
              <a:rPr lang="es-AR" err="1"/>
              <a:t>minim</a:t>
            </a:r>
            <a:r>
              <a:rPr lang="es-AR"/>
              <a:t> </a:t>
            </a:r>
            <a:r>
              <a:rPr lang="es-AR" err="1"/>
              <a:t>veniam</a:t>
            </a:r>
            <a:r>
              <a:rPr lang="es-AR"/>
              <a:t>, quis </a:t>
            </a:r>
            <a:r>
              <a:rPr lang="es-AR" err="1"/>
              <a:t>nostrud</a:t>
            </a:r>
            <a:r>
              <a:rPr lang="es-AR"/>
              <a:t> </a:t>
            </a:r>
            <a:r>
              <a:rPr lang="es-AR" err="1"/>
              <a:t>exercitation</a:t>
            </a:r>
            <a:r>
              <a:rPr lang="es-AR"/>
              <a:t> </a:t>
            </a:r>
            <a:r>
              <a:rPr lang="es-AR" err="1"/>
              <a:t>ullamco</a:t>
            </a:r>
            <a:r>
              <a:rPr lang="es-AR"/>
              <a:t> </a:t>
            </a:r>
            <a:r>
              <a:rPr lang="es-AR" err="1"/>
              <a:t>laboris</a:t>
            </a:r>
            <a:r>
              <a:rPr lang="es-AR"/>
              <a:t> </a:t>
            </a:r>
            <a:r>
              <a:rPr lang="es-AR" err="1"/>
              <a:t>nisi</a:t>
            </a:r>
            <a:r>
              <a:rPr lang="es-AR"/>
              <a:t> ut </a:t>
            </a:r>
            <a:r>
              <a:rPr lang="es-AR" err="1"/>
              <a:t>aliquip</a:t>
            </a:r>
            <a:r>
              <a:rPr lang="es-AR"/>
              <a:t> ex </a:t>
            </a:r>
            <a:r>
              <a:rPr lang="es-AR" err="1"/>
              <a:t>ea</a:t>
            </a:r>
            <a:r>
              <a:rPr lang="es-AR"/>
              <a:t> commodo </a:t>
            </a:r>
            <a:r>
              <a:rPr lang="es-AR" err="1"/>
              <a:t>consequat</a:t>
            </a:r>
            <a:r>
              <a:rPr lang="es-AR"/>
              <a:t>. </a:t>
            </a:r>
            <a:r>
              <a:rPr lang="es-AR" err="1"/>
              <a:t>Duis</a:t>
            </a:r>
            <a:r>
              <a:rPr lang="es-AR"/>
              <a:t> </a:t>
            </a:r>
            <a:r>
              <a:rPr lang="es-AR" err="1"/>
              <a:t>aute</a:t>
            </a:r>
            <a:r>
              <a:rPr lang="es-AR"/>
              <a:t> </a:t>
            </a:r>
            <a:r>
              <a:rPr lang="es-AR" err="1"/>
              <a:t>irure</a:t>
            </a:r>
            <a:r>
              <a:rPr lang="es-AR"/>
              <a:t> dolor in </a:t>
            </a:r>
            <a:r>
              <a:rPr lang="es-AR" err="1"/>
              <a:t>reprehenderit</a:t>
            </a:r>
            <a:r>
              <a:rPr lang="es-AR"/>
              <a:t> in </a:t>
            </a:r>
            <a:r>
              <a:rPr lang="es-AR" err="1"/>
              <a:t>voluptate</a:t>
            </a:r>
            <a:r>
              <a:rPr lang="es-AR"/>
              <a:t> </a:t>
            </a:r>
            <a:r>
              <a:rPr lang="es-AR" err="1"/>
              <a:t>velit</a:t>
            </a:r>
            <a:r>
              <a:rPr lang="es-AR"/>
              <a:t> </a:t>
            </a:r>
            <a:r>
              <a:rPr lang="es-AR" err="1"/>
              <a:t>esse</a:t>
            </a:r>
            <a:r>
              <a:rPr lang="es-AR"/>
              <a:t> </a:t>
            </a:r>
            <a:r>
              <a:rPr lang="es-AR" err="1"/>
              <a:t>cillum</a:t>
            </a:r>
            <a:r>
              <a:rPr lang="es-AR"/>
              <a:t> </a:t>
            </a:r>
            <a:r>
              <a:rPr lang="es-AR" err="1"/>
              <a:t>dolore</a:t>
            </a:r>
            <a:r>
              <a:rPr lang="es-AR"/>
              <a:t> </a:t>
            </a:r>
            <a:r>
              <a:rPr lang="es-AR" err="1"/>
              <a:t>eu</a:t>
            </a:r>
            <a:r>
              <a:rPr lang="es-AR"/>
              <a:t> </a:t>
            </a:r>
            <a:r>
              <a:rPr lang="es-AR" err="1"/>
              <a:t>fugiat</a:t>
            </a:r>
            <a:r>
              <a:rPr lang="es-AR"/>
              <a:t> </a:t>
            </a:r>
            <a:r>
              <a:rPr lang="es-AR" err="1"/>
              <a:t>nulla</a:t>
            </a:r>
            <a:r>
              <a:rPr lang="es-AR"/>
              <a:t> </a:t>
            </a:r>
            <a:r>
              <a:rPr lang="es-AR" err="1"/>
              <a:t>pariatur</a:t>
            </a:r>
            <a:r>
              <a:rPr lang="es-AR"/>
              <a:t>. </a:t>
            </a:r>
            <a:r>
              <a:rPr lang="es-AR" err="1"/>
              <a:t>Excepteur</a:t>
            </a:r>
            <a:r>
              <a:rPr lang="es-AR"/>
              <a:t> </a:t>
            </a:r>
            <a:r>
              <a:rPr lang="es-AR" err="1"/>
              <a:t>sint</a:t>
            </a:r>
            <a:r>
              <a:rPr lang="es-AR"/>
              <a:t> </a:t>
            </a:r>
            <a:r>
              <a:rPr lang="es-AR" err="1"/>
              <a:t>occaecat</a:t>
            </a:r>
            <a:r>
              <a:rPr lang="es-AR"/>
              <a:t> </a:t>
            </a:r>
            <a:r>
              <a:rPr lang="es-AR" err="1"/>
              <a:t>cupidatat</a:t>
            </a:r>
            <a:r>
              <a:rPr lang="es-AR"/>
              <a:t> non </a:t>
            </a:r>
            <a:r>
              <a:rPr lang="es-AR" err="1"/>
              <a:t>proident</a:t>
            </a:r>
            <a:r>
              <a:rPr lang="es-AR"/>
              <a:t>, sunt in culpa qui </a:t>
            </a:r>
            <a:r>
              <a:rPr lang="es-AR" err="1"/>
              <a:t>officia</a:t>
            </a:r>
            <a:r>
              <a:rPr lang="es-AR"/>
              <a:t> </a:t>
            </a:r>
            <a:r>
              <a:rPr lang="es-AR" err="1"/>
              <a:t>deserunt</a:t>
            </a:r>
            <a:r>
              <a:rPr lang="es-AR"/>
              <a:t> </a:t>
            </a:r>
            <a:r>
              <a:rPr lang="es-AR" err="1"/>
              <a:t>mollit</a:t>
            </a:r>
            <a:r>
              <a:rPr lang="es-AR"/>
              <a:t> </a:t>
            </a:r>
            <a:r>
              <a:rPr lang="es-AR" err="1"/>
              <a:t>anim</a:t>
            </a:r>
            <a:r>
              <a:rPr lang="es-AR"/>
              <a:t> id </a:t>
            </a:r>
            <a:r>
              <a:rPr lang="es-AR" err="1"/>
              <a:t>est</a:t>
            </a:r>
            <a:r>
              <a:rPr lang="es-AR"/>
              <a:t> </a:t>
            </a:r>
            <a:r>
              <a:rPr lang="es-AR" err="1"/>
              <a:t>laborum</a:t>
            </a:r>
            <a:r>
              <a:rPr lang="es-AR"/>
              <a:t>.</a:t>
            </a:r>
            <a:endParaRPr lang="en-US"/>
          </a:p>
        </p:txBody>
      </p:sp>
    </p:spTree>
    <p:extLst>
      <p:ext uri="{BB962C8B-B14F-4D97-AF65-F5344CB8AC3E}">
        <p14:creationId xmlns:p14="http://schemas.microsoft.com/office/powerpoint/2010/main" val="408076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azul + Pagina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D818E3-D7A0-4641-CFAD-FA23E568C66F}"/>
              </a:ext>
            </a:extLst>
          </p:cNvPr>
          <p:cNvSpPr>
            <a:spLocks noGrp="1"/>
          </p:cNvSpPr>
          <p:nvPr>
            <p:ph type="title" hasCustomPrompt="1"/>
          </p:nvPr>
        </p:nvSpPr>
        <p:spPr>
          <a:xfrm>
            <a:off x="738510" y="86377"/>
            <a:ext cx="7690193" cy="363450"/>
          </a:xfrm>
          <a:prstGeom prst="rect">
            <a:avLst/>
          </a:prstGeom>
        </p:spPr>
        <p:txBody>
          <a:bodyPr>
            <a:normAutofit/>
          </a:bodyPr>
          <a:lstStyle>
            <a:lvl1pPr>
              <a:defRPr sz="2000" b="1" i="0" baseline="0">
                <a:solidFill>
                  <a:schemeClr val="bg1"/>
                </a:solidFill>
                <a:latin typeface="DIN" panose="02000503040000020003" pitchFamily="2" charset="0"/>
                <a:ea typeface="DIN" panose="02000503040000020003" pitchFamily="2" charset="0"/>
                <a:cs typeface="DIN" panose="02000503040000020003" pitchFamily="2" charset="0"/>
              </a:defRPr>
            </a:lvl1pPr>
          </a:lstStyle>
          <a:p>
            <a:r>
              <a:rPr lang="es-AR"/>
              <a:t>S</a:t>
            </a:r>
            <a:r>
              <a:rPr lang="en-US" err="1"/>
              <a:t>lide</a:t>
            </a:r>
            <a:r>
              <a:rPr lang="en-US"/>
              <a:t> Title</a:t>
            </a:r>
          </a:p>
        </p:txBody>
      </p:sp>
      <p:cxnSp>
        <p:nvCxnSpPr>
          <p:cNvPr id="4" name="Straight Connector 3">
            <a:extLst>
              <a:ext uri="{FF2B5EF4-FFF2-40B4-BE49-F238E27FC236}">
                <a16:creationId xmlns:a16="http://schemas.microsoft.com/office/drawing/2014/main" id="{90DEBB87-57AC-F69F-BC55-982D464B2F32}"/>
              </a:ext>
            </a:extLst>
          </p:cNvPr>
          <p:cNvCxnSpPr>
            <a:cxnSpLocks/>
          </p:cNvCxnSpPr>
          <p:nvPr userDrawn="1"/>
        </p:nvCxnSpPr>
        <p:spPr>
          <a:xfrm>
            <a:off x="147484" y="4726858"/>
            <a:ext cx="884903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53D3680-B593-1B33-9E3E-5FF3A19C9133}"/>
              </a:ext>
            </a:extLst>
          </p:cNvPr>
          <p:cNvPicPr>
            <a:picLocks noChangeAspect="1"/>
          </p:cNvPicPr>
          <p:nvPr userDrawn="1"/>
        </p:nvPicPr>
        <p:blipFill>
          <a:blip r:embed="rId3"/>
          <a:srcRect/>
          <a:stretch/>
        </p:blipFill>
        <p:spPr>
          <a:xfrm>
            <a:off x="7878939" y="4807301"/>
            <a:ext cx="734119" cy="225777"/>
          </a:xfrm>
          <a:prstGeom prst="rect">
            <a:avLst/>
          </a:prstGeom>
        </p:spPr>
      </p:pic>
      <p:sp>
        <p:nvSpPr>
          <p:cNvPr id="8" name="Content Placeholder 4">
            <a:extLst>
              <a:ext uri="{FF2B5EF4-FFF2-40B4-BE49-F238E27FC236}">
                <a16:creationId xmlns:a16="http://schemas.microsoft.com/office/drawing/2014/main" id="{80A9756A-D0C0-924E-ECEA-04CF08FE45DC}"/>
              </a:ext>
            </a:extLst>
          </p:cNvPr>
          <p:cNvSpPr>
            <a:spLocks noGrp="1"/>
          </p:cNvSpPr>
          <p:nvPr>
            <p:ph sz="quarter" idx="10"/>
          </p:nvPr>
        </p:nvSpPr>
        <p:spPr>
          <a:xfrm>
            <a:off x="3670663" y="768601"/>
            <a:ext cx="5264332" cy="3692365"/>
          </a:xfrm>
          <a:prstGeom prst="rect">
            <a:avLst/>
          </a:prstGeom>
        </p:spPr>
        <p:txBody>
          <a:bodyPr/>
          <a:lstStyle/>
          <a:p>
            <a:pPr lvl="0"/>
            <a:endParaRPr lang="en-US"/>
          </a:p>
        </p:txBody>
      </p:sp>
      <p:sp>
        <p:nvSpPr>
          <p:cNvPr id="9" name="Slide Number Placeholder 5">
            <a:extLst>
              <a:ext uri="{FF2B5EF4-FFF2-40B4-BE49-F238E27FC236}">
                <a16:creationId xmlns:a16="http://schemas.microsoft.com/office/drawing/2014/main" id="{E78DB9CB-90F6-C817-E5F9-DA7D15A4A377}"/>
              </a:ext>
            </a:extLst>
          </p:cNvPr>
          <p:cNvSpPr>
            <a:spLocks noGrp="1"/>
          </p:cNvSpPr>
          <p:nvPr>
            <p:ph type="sldNum" sz="quarter" idx="12"/>
          </p:nvPr>
        </p:nvSpPr>
        <p:spPr>
          <a:xfrm>
            <a:off x="8732778" y="4821635"/>
            <a:ext cx="345758" cy="274097"/>
          </a:xfrm>
          <a:prstGeom prst="rect">
            <a:avLst/>
          </a:prstGeom>
        </p:spPr>
        <p:txBody>
          <a:bodyPr/>
          <a:lstStyle>
            <a:lvl1pPr>
              <a:defRPr sz="750" b="1" i="0">
                <a:solidFill>
                  <a:schemeClr val="tx1"/>
                </a:solidFill>
                <a:latin typeface="Akrobat" charset="0"/>
                <a:ea typeface="Akrobat" charset="0"/>
                <a:cs typeface="Akrobat" charset="0"/>
              </a:defRPr>
            </a:lvl1pPr>
          </a:lstStyle>
          <a:p>
            <a:fld id="{AD00BD85-8D89-3342-8078-D95134F63109}" type="slidenum">
              <a:rPr lang="en-US" smtClean="0"/>
              <a:pPr/>
              <a:t>‹Nº›</a:t>
            </a:fld>
            <a:endParaRPr lang="en-US"/>
          </a:p>
        </p:txBody>
      </p:sp>
      <p:sp>
        <p:nvSpPr>
          <p:cNvPr id="12" name="Text Placeholder 15">
            <a:extLst>
              <a:ext uri="{FF2B5EF4-FFF2-40B4-BE49-F238E27FC236}">
                <a16:creationId xmlns:a16="http://schemas.microsoft.com/office/drawing/2014/main" id="{6CF8C6D7-5682-386B-7595-A38AF56A73CF}"/>
              </a:ext>
            </a:extLst>
          </p:cNvPr>
          <p:cNvSpPr>
            <a:spLocks noGrp="1"/>
          </p:cNvSpPr>
          <p:nvPr>
            <p:ph type="body" sz="quarter" idx="13" hasCustomPrompt="1"/>
          </p:nvPr>
        </p:nvSpPr>
        <p:spPr>
          <a:xfrm>
            <a:off x="268247" y="768601"/>
            <a:ext cx="3186879" cy="2695163"/>
          </a:xfrm>
          <a:prstGeom prst="rect">
            <a:avLst/>
          </a:prstGeom>
        </p:spPr>
        <p:txBody>
          <a:bodyPr/>
          <a:lstStyle>
            <a:lvl1pPr marL="0" indent="0">
              <a:lnSpc>
                <a:spcPct val="100000"/>
              </a:lnSpc>
              <a:buNone/>
              <a:defRPr sz="1200">
                <a:latin typeface="Raleway Light" pitchFamily="2" charset="0"/>
              </a:defRPr>
            </a:lvl1pPr>
          </a:lstStyle>
          <a:p>
            <a:pPr lvl="0"/>
            <a:r>
              <a:rPr lang="es-AR" err="1"/>
              <a:t>Lorem</a:t>
            </a:r>
            <a:r>
              <a:rPr lang="es-AR"/>
              <a:t> </a:t>
            </a:r>
            <a:r>
              <a:rPr lang="es-AR" err="1"/>
              <a:t>ipsum</a:t>
            </a:r>
            <a:r>
              <a:rPr lang="es-AR"/>
              <a:t> dolor </a:t>
            </a:r>
            <a:r>
              <a:rPr lang="es-AR" err="1"/>
              <a:t>sit</a:t>
            </a:r>
            <a:r>
              <a:rPr lang="es-AR"/>
              <a:t> </a:t>
            </a:r>
            <a:r>
              <a:rPr lang="es-AR" err="1"/>
              <a:t>amet</a:t>
            </a:r>
            <a:r>
              <a:rPr lang="es-AR"/>
              <a:t>, </a:t>
            </a:r>
            <a:r>
              <a:rPr lang="es-AR" err="1"/>
              <a:t>consectetur</a:t>
            </a:r>
            <a:r>
              <a:rPr lang="es-AR"/>
              <a:t> </a:t>
            </a:r>
            <a:r>
              <a:rPr lang="es-AR" err="1"/>
              <a:t>adipiscing</a:t>
            </a:r>
            <a:r>
              <a:rPr lang="es-AR"/>
              <a:t> </a:t>
            </a:r>
            <a:r>
              <a:rPr lang="es-AR" err="1"/>
              <a:t>elit</a:t>
            </a:r>
            <a:r>
              <a:rPr lang="es-AR"/>
              <a:t>, sed do </a:t>
            </a:r>
            <a:r>
              <a:rPr lang="es-AR" err="1"/>
              <a:t>eiusmod</a:t>
            </a:r>
            <a:r>
              <a:rPr lang="es-AR"/>
              <a:t> </a:t>
            </a:r>
            <a:r>
              <a:rPr lang="es-AR" err="1"/>
              <a:t>tempor</a:t>
            </a:r>
            <a:r>
              <a:rPr lang="es-AR"/>
              <a:t> </a:t>
            </a:r>
            <a:r>
              <a:rPr lang="es-AR" err="1"/>
              <a:t>incididunt</a:t>
            </a:r>
            <a:r>
              <a:rPr lang="es-AR"/>
              <a:t> ut labore et </a:t>
            </a:r>
            <a:r>
              <a:rPr lang="es-AR" err="1"/>
              <a:t>dolore</a:t>
            </a:r>
            <a:r>
              <a:rPr lang="es-AR"/>
              <a:t> magna </a:t>
            </a:r>
            <a:r>
              <a:rPr lang="es-AR" err="1"/>
              <a:t>aliqua</a:t>
            </a:r>
            <a:r>
              <a:rPr lang="es-AR"/>
              <a:t>. Ut </a:t>
            </a:r>
            <a:r>
              <a:rPr lang="es-AR" err="1"/>
              <a:t>enim</a:t>
            </a:r>
            <a:r>
              <a:rPr lang="es-AR"/>
              <a:t> ad </a:t>
            </a:r>
            <a:r>
              <a:rPr lang="es-AR" err="1"/>
              <a:t>minim</a:t>
            </a:r>
            <a:r>
              <a:rPr lang="es-AR"/>
              <a:t> </a:t>
            </a:r>
            <a:r>
              <a:rPr lang="es-AR" err="1"/>
              <a:t>veniam</a:t>
            </a:r>
            <a:r>
              <a:rPr lang="es-AR"/>
              <a:t>, quis </a:t>
            </a:r>
            <a:r>
              <a:rPr lang="es-AR" err="1"/>
              <a:t>nostrud</a:t>
            </a:r>
            <a:r>
              <a:rPr lang="es-AR"/>
              <a:t> </a:t>
            </a:r>
            <a:r>
              <a:rPr lang="es-AR" err="1"/>
              <a:t>exercitation</a:t>
            </a:r>
            <a:r>
              <a:rPr lang="es-AR"/>
              <a:t> </a:t>
            </a:r>
            <a:r>
              <a:rPr lang="es-AR" err="1"/>
              <a:t>ullamco</a:t>
            </a:r>
            <a:r>
              <a:rPr lang="es-AR"/>
              <a:t> </a:t>
            </a:r>
            <a:r>
              <a:rPr lang="es-AR" err="1"/>
              <a:t>laboris</a:t>
            </a:r>
            <a:r>
              <a:rPr lang="es-AR"/>
              <a:t> </a:t>
            </a:r>
            <a:r>
              <a:rPr lang="es-AR" err="1"/>
              <a:t>nisi</a:t>
            </a:r>
            <a:r>
              <a:rPr lang="es-AR"/>
              <a:t> ut </a:t>
            </a:r>
            <a:r>
              <a:rPr lang="es-AR" err="1"/>
              <a:t>aliquip</a:t>
            </a:r>
            <a:r>
              <a:rPr lang="es-AR"/>
              <a:t> ex </a:t>
            </a:r>
            <a:r>
              <a:rPr lang="es-AR" err="1"/>
              <a:t>ea</a:t>
            </a:r>
            <a:r>
              <a:rPr lang="es-AR"/>
              <a:t> commodo </a:t>
            </a:r>
            <a:r>
              <a:rPr lang="es-AR" err="1"/>
              <a:t>consequat</a:t>
            </a:r>
            <a:r>
              <a:rPr lang="es-AR"/>
              <a:t>. </a:t>
            </a:r>
            <a:r>
              <a:rPr lang="es-AR" err="1"/>
              <a:t>Duis</a:t>
            </a:r>
            <a:r>
              <a:rPr lang="es-AR"/>
              <a:t> </a:t>
            </a:r>
            <a:r>
              <a:rPr lang="es-AR" err="1"/>
              <a:t>aute</a:t>
            </a:r>
            <a:r>
              <a:rPr lang="es-AR"/>
              <a:t> </a:t>
            </a:r>
            <a:r>
              <a:rPr lang="es-AR" err="1"/>
              <a:t>irure</a:t>
            </a:r>
            <a:r>
              <a:rPr lang="es-AR"/>
              <a:t> dolor in </a:t>
            </a:r>
            <a:r>
              <a:rPr lang="es-AR" err="1"/>
              <a:t>reprehenderit</a:t>
            </a:r>
            <a:r>
              <a:rPr lang="es-AR"/>
              <a:t> in </a:t>
            </a:r>
            <a:r>
              <a:rPr lang="es-AR" err="1"/>
              <a:t>voluptate</a:t>
            </a:r>
            <a:r>
              <a:rPr lang="es-AR"/>
              <a:t> </a:t>
            </a:r>
            <a:r>
              <a:rPr lang="es-AR" err="1"/>
              <a:t>velit</a:t>
            </a:r>
            <a:r>
              <a:rPr lang="es-AR"/>
              <a:t> </a:t>
            </a:r>
            <a:r>
              <a:rPr lang="es-AR" err="1"/>
              <a:t>esse</a:t>
            </a:r>
            <a:r>
              <a:rPr lang="es-AR"/>
              <a:t> </a:t>
            </a:r>
            <a:r>
              <a:rPr lang="es-AR" err="1"/>
              <a:t>cillum</a:t>
            </a:r>
            <a:r>
              <a:rPr lang="es-AR"/>
              <a:t> </a:t>
            </a:r>
            <a:r>
              <a:rPr lang="es-AR" err="1"/>
              <a:t>dolore</a:t>
            </a:r>
            <a:r>
              <a:rPr lang="es-AR"/>
              <a:t> </a:t>
            </a:r>
            <a:r>
              <a:rPr lang="es-AR" err="1"/>
              <a:t>eu</a:t>
            </a:r>
            <a:r>
              <a:rPr lang="es-AR"/>
              <a:t> </a:t>
            </a:r>
            <a:r>
              <a:rPr lang="es-AR" err="1"/>
              <a:t>fugiat</a:t>
            </a:r>
            <a:r>
              <a:rPr lang="es-AR"/>
              <a:t> </a:t>
            </a:r>
            <a:r>
              <a:rPr lang="es-AR" err="1"/>
              <a:t>nulla</a:t>
            </a:r>
            <a:r>
              <a:rPr lang="es-AR"/>
              <a:t> </a:t>
            </a:r>
            <a:r>
              <a:rPr lang="es-AR" err="1"/>
              <a:t>pariatur</a:t>
            </a:r>
            <a:r>
              <a:rPr lang="es-AR"/>
              <a:t>. </a:t>
            </a:r>
            <a:r>
              <a:rPr lang="es-AR" err="1"/>
              <a:t>Excepteur</a:t>
            </a:r>
            <a:r>
              <a:rPr lang="es-AR"/>
              <a:t> </a:t>
            </a:r>
            <a:r>
              <a:rPr lang="es-AR" err="1"/>
              <a:t>sint</a:t>
            </a:r>
            <a:r>
              <a:rPr lang="es-AR"/>
              <a:t> </a:t>
            </a:r>
            <a:r>
              <a:rPr lang="es-AR" err="1"/>
              <a:t>occaecat</a:t>
            </a:r>
            <a:r>
              <a:rPr lang="es-AR"/>
              <a:t> </a:t>
            </a:r>
            <a:r>
              <a:rPr lang="es-AR" err="1"/>
              <a:t>cupidatat</a:t>
            </a:r>
            <a:r>
              <a:rPr lang="es-AR"/>
              <a:t> non </a:t>
            </a:r>
            <a:r>
              <a:rPr lang="es-AR" err="1"/>
              <a:t>proident</a:t>
            </a:r>
            <a:r>
              <a:rPr lang="es-AR"/>
              <a:t>, sunt in culpa qui </a:t>
            </a:r>
            <a:r>
              <a:rPr lang="es-AR" err="1"/>
              <a:t>officia</a:t>
            </a:r>
            <a:r>
              <a:rPr lang="es-AR"/>
              <a:t> </a:t>
            </a:r>
            <a:r>
              <a:rPr lang="es-AR" err="1"/>
              <a:t>deserunt</a:t>
            </a:r>
            <a:r>
              <a:rPr lang="es-AR"/>
              <a:t> </a:t>
            </a:r>
            <a:r>
              <a:rPr lang="es-AR" err="1"/>
              <a:t>mollit</a:t>
            </a:r>
            <a:r>
              <a:rPr lang="es-AR"/>
              <a:t> </a:t>
            </a:r>
            <a:r>
              <a:rPr lang="es-AR" err="1"/>
              <a:t>anim</a:t>
            </a:r>
            <a:r>
              <a:rPr lang="es-AR"/>
              <a:t> id </a:t>
            </a:r>
            <a:r>
              <a:rPr lang="es-AR" err="1"/>
              <a:t>est</a:t>
            </a:r>
            <a:r>
              <a:rPr lang="es-AR"/>
              <a:t> </a:t>
            </a:r>
            <a:r>
              <a:rPr lang="es-AR" err="1"/>
              <a:t>laborum</a:t>
            </a:r>
            <a:r>
              <a:rPr lang="es-AR"/>
              <a:t>.</a:t>
            </a:r>
            <a:endParaRPr lang="en-US"/>
          </a:p>
        </p:txBody>
      </p:sp>
    </p:spTree>
    <p:extLst>
      <p:ext uri="{BB962C8B-B14F-4D97-AF65-F5344CB8AC3E}">
        <p14:creationId xmlns:p14="http://schemas.microsoft.com/office/powerpoint/2010/main" val="2444665314"/>
      </p:ext>
    </p:extLst>
  </p:cSld>
  <p:clrMapOvr>
    <a:masterClrMapping/>
  </p:clrMapOvr>
  <p:extLst>
    <p:ext uri="{DCECCB84-F9BA-43D5-87BE-67443E8EF086}">
      <p15:sldGuideLst xmlns:p15="http://schemas.microsoft.com/office/powerpoint/2012/main">
        <p15:guide id="1" orient="horz" pos="31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inación sin header">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7220546-CC62-C020-1E66-EE061609560E}"/>
              </a:ext>
            </a:extLst>
          </p:cNvPr>
          <p:cNvSpPr>
            <a:spLocks noGrp="1"/>
          </p:cNvSpPr>
          <p:nvPr>
            <p:ph type="sldNum" sz="quarter" idx="12"/>
          </p:nvPr>
        </p:nvSpPr>
        <p:spPr>
          <a:xfrm>
            <a:off x="8732778" y="4821635"/>
            <a:ext cx="345758" cy="274097"/>
          </a:xfrm>
          <a:prstGeom prst="rect">
            <a:avLst/>
          </a:prstGeom>
        </p:spPr>
        <p:txBody>
          <a:bodyPr/>
          <a:lstStyle>
            <a:lvl1pPr>
              <a:defRPr sz="750" b="1" i="0">
                <a:solidFill>
                  <a:schemeClr val="tx1"/>
                </a:solidFill>
                <a:latin typeface="Akrobat" charset="0"/>
                <a:ea typeface="Akrobat" charset="0"/>
                <a:cs typeface="Akrobat" charset="0"/>
              </a:defRPr>
            </a:lvl1pPr>
          </a:lstStyle>
          <a:p>
            <a:fld id="{AD00BD85-8D89-3342-8078-D95134F63109}" type="slidenum">
              <a:rPr lang="en-US" smtClean="0"/>
              <a:pPr/>
              <a:t>‹Nº›</a:t>
            </a:fld>
            <a:endParaRPr lang="en-US"/>
          </a:p>
        </p:txBody>
      </p:sp>
      <p:cxnSp>
        <p:nvCxnSpPr>
          <p:cNvPr id="7" name="Straight Connector 6">
            <a:extLst>
              <a:ext uri="{FF2B5EF4-FFF2-40B4-BE49-F238E27FC236}">
                <a16:creationId xmlns:a16="http://schemas.microsoft.com/office/drawing/2014/main" id="{17CDB390-CCA5-D740-0894-349DB0EB6C59}"/>
              </a:ext>
            </a:extLst>
          </p:cNvPr>
          <p:cNvCxnSpPr>
            <a:cxnSpLocks/>
          </p:cNvCxnSpPr>
          <p:nvPr userDrawn="1"/>
        </p:nvCxnSpPr>
        <p:spPr>
          <a:xfrm>
            <a:off x="147484" y="4726858"/>
            <a:ext cx="884903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3166FAB-6F88-4EE5-389B-6007DE64C4A9}"/>
              </a:ext>
            </a:extLst>
          </p:cNvPr>
          <p:cNvPicPr>
            <a:picLocks noChangeAspect="1"/>
          </p:cNvPicPr>
          <p:nvPr userDrawn="1"/>
        </p:nvPicPr>
        <p:blipFill>
          <a:blip r:embed="rId2"/>
          <a:srcRect/>
          <a:stretch/>
        </p:blipFill>
        <p:spPr>
          <a:xfrm>
            <a:off x="7878939" y="4807301"/>
            <a:ext cx="734119" cy="225777"/>
          </a:xfrm>
          <a:prstGeom prst="rect">
            <a:avLst/>
          </a:prstGeom>
        </p:spPr>
      </p:pic>
      <p:sp>
        <p:nvSpPr>
          <p:cNvPr id="9" name="Content Placeholder 4">
            <a:extLst>
              <a:ext uri="{FF2B5EF4-FFF2-40B4-BE49-F238E27FC236}">
                <a16:creationId xmlns:a16="http://schemas.microsoft.com/office/drawing/2014/main" id="{4D8A2A6C-9307-3165-B805-4B820DDC702A}"/>
              </a:ext>
            </a:extLst>
          </p:cNvPr>
          <p:cNvSpPr>
            <a:spLocks noGrp="1"/>
          </p:cNvSpPr>
          <p:nvPr>
            <p:ph sz="quarter" idx="10"/>
          </p:nvPr>
        </p:nvSpPr>
        <p:spPr>
          <a:xfrm>
            <a:off x="215537" y="254727"/>
            <a:ext cx="8719458" cy="4206240"/>
          </a:xfrm>
          <a:prstGeom prst="rect">
            <a:avLst/>
          </a:prstGeom>
        </p:spPr>
        <p:txBody>
          <a:bodyPr/>
          <a:lstStyle>
            <a:lvl1pPr>
              <a:defRPr>
                <a:latin typeface="Raleway Light" pitchFamily="2" charset="0"/>
              </a:defRPr>
            </a:lvl1pPr>
          </a:lstStyle>
          <a:p>
            <a:pPr lvl="0"/>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51129"/>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76" r:id="rId3"/>
    <p:sldLayoutId id="2147483675" r:id="rId4"/>
    <p:sldLayoutId id="2147483674" r:id="rId5"/>
    <p:sldLayoutId id="2147483679" r:id="rId6"/>
    <p:sldLayoutId id="2147483670" r:id="rId7"/>
    <p:sldLayoutId id="2147483672" r:id="rId8"/>
    <p:sldLayoutId id="2147483662" r:id="rId9"/>
    <p:sldLayoutId id="2147483665" r:id="rId10"/>
    <p:sldLayoutId id="2147483677" r:id="rId11"/>
    <p:sldLayoutId id="2147483678" r:id="rId12"/>
    <p:sldLayoutId id="2147483680" r:id="rId13"/>
    <p:sldLayoutId id="2147483681" r:id="rId14"/>
  </p:sldLayoutIdLst>
  <p:hf hdr="0" dt="0"/>
  <p:txStyles>
    <p:titleStyle>
      <a:lvl1pPr algn="l" defTabSz="685800" rtl="0" eaLnBrk="1" latinLnBrk="0" hangingPunct="1">
        <a:lnSpc>
          <a:spcPct val="90000"/>
        </a:lnSpc>
        <a:spcBef>
          <a:spcPct val="0"/>
        </a:spcBef>
        <a:buNone/>
        <a:defRPr lang="en-US" sz="2400" kern="1200" dirty="0">
          <a:solidFill>
            <a:schemeClr val="tx1"/>
          </a:solidFill>
          <a:latin typeface="Akrobat Black" panose="00000A00000000000000" pitchFamily="50" charset="0"/>
          <a:ea typeface="+mj-ea"/>
          <a:cs typeface="+mj-cs"/>
          <a:sym typeface="Montserrat"/>
        </a:defRPr>
      </a:lvl1pPr>
    </p:titleStyle>
    <p:bodyStyle>
      <a:lvl1pPr marL="171450" indent="-171450" algn="l" defTabSz="685800" rtl="0" eaLnBrk="1" latinLnBrk="0" hangingPunct="1">
        <a:lnSpc>
          <a:spcPct val="90000"/>
        </a:lnSpc>
        <a:spcBef>
          <a:spcPts val="750"/>
        </a:spcBef>
        <a:buFont typeface="Arial"/>
        <a:buChar char="•"/>
        <a:defRPr sz="1500" kern="1200">
          <a:solidFill>
            <a:schemeClr val="tx1"/>
          </a:solidFill>
          <a:latin typeface="Calibri Light" panose="020F0302020204030204" pitchFamily="34" charset="0"/>
          <a:ea typeface="+mn-ea"/>
          <a:cs typeface="Calibri Light" panose="020F0302020204030204" pitchFamily="34" charset="0"/>
        </a:defRPr>
      </a:lvl1pPr>
      <a:lvl2pPr marL="514350" indent="-171450" algn="l" defTabSz="685800" rtl="0" eaLnBrk="1" latinLnBrk="0" hangingPunct="1">
        <a:lnSpc>
          <a:spcPct val="90000"/>
        </a:lnSpc>
        <a:spcBef>
          <a:spcPts val="375"/>
        </a:spcBef>
        <a:buFont typeface="Arial"/>
        <a:buChar char="•"/>
        <a:defRPr sz="1500" kern="1200">
          <a:solidFill>
            <a:schemeClr val="tx1"/>
          </a:solidFill>
          <a:latin typeface="Calibri Light" panose="020F0302020204030204" pitchFamily="34" charset="0"/>
          <a:ea typeface="+mn-ea"/>
          <a:cs typeface="Calibri Light" panose="020F0302020204030204" pitchFamily="34" charset="0"/>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Calibri Light" panose="020F0302020204030204" pitchFamily="34" charset="0"/>
          <a:ea typeface="+mn-ea"/>
          <a:cs typeface="Calibri Light" panose="020F0302020204030204" pitchFamily="34" charset="0"/>
        </a:defRPr>
      </a:lvl3pPr>
      <a:lvl4pPr marL="1200150" indent="-171450" algn="l" defTabSz="685800" rtl="0" eaLnBrk="1" latinLnBrk="0" hangingPunct="1">
        <a:lnSpc>
          <a:spcPct val="90000"/>
        </a:lnSpc>
        <a:spcBef>
          <a:spcPts val="375"/>
        </a:spcBef>
        <a:buFont typeface="Arial"/>
        <a:buChar char="•"/>
        <a:defRPr sz="1500" kern="1200">
          <a:solidFill>
            <a:schemeClr val="tx1"/>
          </a:solidFill>
          <a:latin typeface="Calibri Light" panose="020F0302020204030204" pitchFamily="34" charset="0"/>
          <a:ea typeface="+mn-ea"/>
          <a:cs typeface="Calibri Light" panose="020F0302020204030204" pitchFamily="34" charset="0"/>
        </a:defRPr>
      </a:lvl4pPr>
      <a:lvl5pPr marL="1543050" indent="-171450" algn="l" defTabSz="685800" rtl="0" eaLnBrk="1" latinLnBrk="0" hangingPunct="1">
        <a:lnSpc>
          <a:spcPct val="90000"/>
        </a:lnSpc>
        <a:spcBef>
          <a:spcPts val="375"/>
        </a:spcBef>
        <a:buFont typeface="Arial"/>
        <a:buChar char="•"/>
        <a:defRPr sz="1500" kern="1200">
          <a:solidFill>
            <a:schemeClr val="tx1"/>
          </a:solidFill>
          <a:latin typeface="Calibri Light" panose="020F0302020204030204" pitchFamily="34"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slide" Target="slide14.xml"/><Relationship Id="rId26" Type="http://schemas.openxmlformats.org/officeDocument/2006/relationships/image" Target="../media/image34.png"/><Relationship Id="rId3" Type="http://schemas.openxmlformats.org/officeDocument/2006/relationships/image" Target="../media/image21.png"/><Relationship Id="rId21" Type="http://schemas.openxmlformats.org/officeDocument/2006/relationships/slide" Target="slide24.xml"/><Relationship Id="rId7" Type="http://schemas.openxmlformats.org/officeDocument/2006/relationships/image" Target="../media/image27.png"/><Relationship Id="rId12" Type="http://schemas.openxmlformats.org/officeDocument/2006/relationships/slide" Target="slide40.xml"/><Relationship Id="rId17" Type="http://schemas.openxmlformats.org/officeDocument/2006/relationships/image" Target="../media/image31.png"/><Relationship Id="rId25" Type="http://schemas.openxmlformats.org/officeDocument/2006/relationships/image" Target="../media/image33.png"/><Relationship Id="rId33" Type="http://schemas.openxmlformats.org/officeDocument/2006/relationships/image" Target="../media/image26.svg"/><Relationship Id="rId2" Type="http://schemas.openxmlformats.org/officeDocument/2006/relationships/notesSlide" Target="../notesSlides/notesSlide10.xml"/><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slide" Target="slide13.xml"/><Relationship Id="rId11" Type="http://schemas.openxmlformats.org/officeDocument/2006/relationships/image" Target="../media/image29.png"/><Relationship Id="rId24" Type="http://schemas.openxmlformats.org/officeDocument/2006/relationships/slide" Target="slide25.xml"/><Relationship Id="rId32" Type="http://schemas.openxmlformats.org/officeDocument/2006/relationships/image" Target="../media/image25.png"/><Relationship Id="rId5" Type="http://schemas.openxmlformats.org/officeDocument/2006/relationships/image" Target="../media/image27.png"/><Relationship Id="rId15" Type="http://schemas.openxmlformats.org/officeDocument/2006/relationships/slide" Target="slide12.xml"/><Relationship Id="rId23" Type="http://schemas.openxmlformats.org/officeDocument/2006/relationships/image" Target="../media/image33.png"/><Relationship Id="rId28" Type="http://schemas.openxmlformats.org/officeDocument/2006/relationships/image" Target="../media/image34.png"/><Relationship Id="rId10" Type="http://schemas.openxmlformats.org/officeDocument/2006/relationships/image" Target="../media/image28.png"/><Relationship Id="rId19" Type="http://schemas.openxmlformats.org/officeDocument/2006/relationships/image" Target="../media/image31.png"/><Relationship Id="rId31"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slide" Target="slide29.xml"/><Relationship Id="rId14" Type="http://schemas.openxmlformats.org/officeDocument/2006/relationships/image" Target="../media/image30.png"/><Relationship Id="rId22" Type="http://schemas.openxmlformats.org/officeDocument/2006/relationships/image" Target="../media/image32.png"/><Relationship Id="rId27" Type="http://schemas.openxmlformats.org/officeDocument/2006/relationships/slide" Target="slide31.xml"/><Relationship Id="rId30" Type="http://schemas.openxmlformats.org/officeDocument/2006/relationships/slide" Target="slide41.xml"/><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3" Type="http://schemas.openxmlformats.org/officeDocument/2006/relationships/slide" Target="slide40.xml"/><Relationship Id="rId18" Type="http://schemas.openxmlformats.org/officeDocument/2006/relationships/image" Target="../media/image31.png"/><Relationship Id="rId26" Type="http://schemas.openxmlformats.org/officeDocument/2006/relationships/image" Target="../media/image33.png"/><Relationship Id="rId3" Type="http://schemas.openxmlformats.org/officeDocument/2006/relationships/image" Target="../media/image21.png"/><Relationship Id="rId21" Type="http://schemas.openxmlformats.org/officeDocument/2006/relationships/image" Target="../media/image32.png"/><Relationship Id="rId7" Type="http://schemas.openxmlformats.org/officeDocument/2006/relationships/slide" Target="slide13.xml"/><Relationship Id="rId12" Type="http://schemas.openxmlformats.org/officeDocument/2006/relationships/image" Target="../media/image29.png"/><Relationship Id="rId17" Type="http://schemas.openxmlformats.org/officeDocument/2006/relationships/image" Target="../media/image30.png"/><Relationship Id="rId25" Type="http://schemas.openxmlformats.org/officeDocument/2006/relationships/slide" Target="slide25.xml"/><Relationship Id="rId33" Type="http://schemas.openxmlformats.org/officeDocument/2006/relationships/image" Target="../media/image22.png"/><Relationship Id="rId2" Type="http://schemas.openxmlformats.org/officeDocument/2006/relationships/notesSlide" Target="../notesSlides/notesSlide11.xml"/><Relationship Id="rId16" Type="http://schemas.openxmlformats.org/officeDocument/2006/relationships/slide" Target="slide12.xml"/><Relationship Id="rId20" Type="http://schemas.openxmlformats.org/officeDocument/2006/relationships/image" Target="../media/image31.png"/><Relationship Id="rId29"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28.png"/><Relationship Id="rId24" Type="http://schemas.openxmlformats.org/officeDocument/2006/relationships/image" Target="../media/image33.png"/><Relationship Id="rId32" Type="http://schemas.openxmlformats.org/officeDocument/2006/relationships/image" Target="../media/image35.png"/><Relationship Id="rId5" Type="http://schemas.openxmlformats.org/officeDocument/2006/relationships/image" Target="../media/image26.svg"/><Relationship Id="rId15" Type="http://schemas.openxmlformats.org/officeDocument/2006/relationships/image" Target="../media/image30.png"/><Relationship Id="rId23" Type="http://schemas.openxmlformats.org/officeDocument/2006/relationships/image" Target="../media/image32.png"/><Relationship Id="rId28" Type="http://schemas.openxmlformats.org/officeDocument/2006/relationships/slide" Target="slide31.xml"/><Relationship Id="rId10" Type="http://schemas.openxmlformats.org/officeDocument/2006/relationships/slide" Target="slide29.xml"/><Relationship Id="rId19" Type="http://schemas.openxmlformats.org/officeDocument/2006/relationships/slide" Target="slide14.xml"/><Relationship Id="rId31" Type="http://schemas.openxmlformats.org/officeDocument/2006/relationships/slide" Target="slide41.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9.png"/><Relationship Id="rId22" Type="http://schemas.openxmlformats.org/officeDocument/2006/relationships/slide" Target="slide24.xml"/><Relationship Id="rId27" Type="http://schemas.openxmlformats.org/officeDocument/2006/relationships/image" Target="../media/image34.png"/><Relationship Id="rId30" Type="http://schemas.openxmlformats.org/officeDocument/2006/relationships/image" Target="../media/image35.png"/><Relationship Id="rId8"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hyperlink" Target="https://git-scm.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2.png"/><Relationship Id="rId5" Type="http://schemas.microsoft.com/office/2007/relationships/hdphoto" Target="../media/hdphoto2.wdp"/><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3" Type="http://schemas.openxmlformats.org/officeDocument/2006/relationships/slide" Target="slide40.xml"/><Relationship Id="rId18" Type="http://schemas.openxmlformats.org/officeDocument/2006/relationships/image" Target="../media/image31.png"/><Relationship Id="rId26" Type="http://schemas.openxmlformats.org/officeDocument/2006/relationships/image" Target="../media/image33.png"/><Relationship Id="rId3" Type="http://schemas.openxmlformats.org/officeDocument/2006/relationships/image" Target="../media/image21.png"/><Relationship Id="rId21" Type="http://schemas.openxmlformats.org/officeDocument/2006/relationships/image" Target="../media/image32.png"/><Relationship Id="rId7" Type="http://schemas.openxmlformats.org/officeDocument/2006/relationships/slide" Target="slide13.xml"/><Relationship Id="rId12" Type="http://schemas.openxmlformats.org/officeDocument/2006/relationships/image" Target="../media/image29.png"/><Relationship Id="rId17" Type="http://schemas.openxmlformats.org/officeDocument/2006/relationships/image" Target="../media/image30.png"/><Relationship Id="rId25" Type="http://schemas.openxmlformats.org/officeDocument/2006/relationships/slide" Target="slide25.xml"/><Relationship Id="rId33"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slide" Target="slide12.xml"/><Relationship Id="rId20" Type="http://schemas.openxmlformats.org/officeDocument/2006/relationships/image" Target="../media/image31.png"/><Relationship Id="rId29"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28.png"/><Relationship Id="rId24" Type="http://schemas.openxmlformats.org/officeDocument/2006/relationships/image" Target="../media/image33.png"/><Relationship Id="rId32" Type="http://schemas.openxmlformats.org/officeDocument/2006/relationships/image" Target="../media/image35.png"/><Relationship Id="rId5" Type="http://schemas.openxmlformats.org/officeDocument/2006/relationships/image" Target="../media/image26.svg"/><Relationship Id="rId15" Type="http://schemas.openxmlformats.org/officeDocument/2006/relationships/image" Target="../media/image30.png"/><Relationship Id="rId23" Type="http://schemas.openxmlformats.org/officeDocument/2006/relationships/image" Target="../media/image32.png"/><Relationship Id="rId28" Type="http://schemas.openxmlformats.org/officeDocument/2006/relationships/slide" Target="slide31.xml"/><Relationship Id="rId10" Type="http://schemas.openxmlformats.org/officeDocument/2006/relationships/slide" Target="slide29.xml"/><Relationship Id="rId19" Type="http://schemas.openxmlformats.org/officeDocument/2006/relationships/slide" Target="slide14.xml"/><Relationship Id="rId31" Type="http://schemas.openxmlformats.org/officeDocument/2006/relationships/slide" Target="slide41.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29.png"/><Relationship Id="rId22" Type="http://schemas.openxmlformats.org/officeDocument/2006/relationships/slide" Target="slide24.xml"/><Relationship Id="rId27" Type="http://schemas.openxmlformats.org/officeDocument/2006/relationships/image" Target="../media/image34.png"/><Relationship Id="rId30" Type="http://schemas.openxmlformats.org/officeDocument/2006/relationships/image" Target="../media/image35.png"/><Relationship Id="rId8"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48.gif"/></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0.png"/><Relationship Id="rId26" Type="http://schemas.openxmlformats.org/officeDocument/2006/relationships/slide" Target="slide25.xml"/><Relationship Id="rId3" Type="http://schemas.openxmlformats.org/officeDocument/2006/relationships/image" Target="../media/image21.png"/><Relationship Id="rId21" Type="http://schemas.openxmlformats.org/officeDocument/2006/relationships/image" Target="../media/image31.png"/><Relationship Id="rId7" Type="http://schemas.openxmlformats.org/officeDocument/2006/relationships/image" Target="../media/image27.png"/><Relationship Id="rId12" Type="http://schemas.openxmlformats.org/officeDocument/2006/relationships/image" Target="../media/image28.png"/><Relationship Id="rId17" Type="http://schemas.openxmlformats.org/officeDocument/2006/relationships/slide" Target="slide12.xml"/><Relationship Id="rId25" Type="http://schemas.openxmlformats.org/officeDocument/2006/relationships/image" Target="../media/image33.png"/><Relationship Id="rId33" Type="http://schemas.openxmlformats.org/officeDocument/2006/relationships/image" Target="../media/image35.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slide" Target="slide14.xml"/><Relationship Id="rId29" Type="http://schemas.openxmlformats.org/officeDocument/2006/relationships/slide" Target="slide31.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slide" Target="slide29.xml"/><Relationship Id="rId24" Type="http://schemas.openxmlformats.org/officeDocument/2006/relationships/image" Target="../media/image32.png"/><Relationship Id="rId32" Type="http://schemas.openxmlformats.org/officeDocument/2006/relationships/slide" Target="slide41.xml"/><Relationship Id="rId5" Type="http://schemas.openxmlformats.org/officeDocument/2006/relationships/image" Target="../media/image26.svg"/><Relationship Id="rId15" Type="http://schemas.openxmlformats.org/officeDocument/2006/relationships/image" Target="../media/image29.png"/><Relationship Id="rId23" Type="http://schemas.openxmlformats.org/officeDocument/2006/relationships/slide" Target="slide24.xml"/><Relationship Id="rId28" Type="http://schemas.openxmlformats.org/officeDocument/2006/relationships/image" Target="../media/image34.png"/><Relationship Id="rId10" Type="http://schemas.openxmlformats.org/officeDocument/2006/relationships/image" Target="../media/image28.png"/><Relationship Id="rId19" Type="http://schemas.openxmlformats.org/officeDocument/2006/relationships/image" Target="../media/image31.png"/><Relationship Id="rId31" Type="http://schemas.openxmlformats.org/officeDocument/2006/relationships/image" Target="../media/image35.png"/><Relationship Id="rId4" Type="http://schemas.openxmlformats.org/officeDocument/2006/relationships/image" Target="../media/image25.png"/><Relationship Id="rId9" Type="http://schemas.openxmlformats.org/officeDocument/2006/relationships/image" Target="../media/image27.png"/><Relationship Id="rId14" Type="http://schemas.openxmlformats.org/officeDocument/2006/relationships/slide" Target="slide40.xml"/><Relationship Id="rId22" Type="http://schemas.openxmlformats.org/officeDocument/2006/relationships/image" Target="../media/image32.png"/><Relationship Id="rId27" Type="http://schemas.openxmlformats.org/officeDocument/2006/relationships/image" Target="../media/image33.png"/><Relationship Id="rId30" Type="http://schemas.openxmlformats.org/officeDocument/2006/relationships/image" Target="../media/image34.png"/><Relationship Id="rId8" Type="http://schemas.openxmlformats.org/officeDocument/2006/relationships/slide" Target="slide1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1.png"/><Relationship Id="rId7" Type="http://schemas.openxmlformats.org/officeDocument/2006/relationships/image" Target="../media/image46.gif"/><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54.gif"/><Relationship Id="rId5" Type="http://schemas.openxmlformats.org/officeDocument/2006/relationships/image" Target="../media/image53.sv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1.png"/><Relationship Id="rId7" Type="http://schemas.openxmlformats.org/officeDocument/2006/relationships/image" Target="../media/image46.gif"/><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54.gif"/><Relationship Id="rId5" Type="http://schemas.openxmlformats.org/officeDocument/2006/relationships/image" Target="../media/image53.sv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image" Target="../media/image51.png"/><Relationship Id="rId7" Type="http://schemas.openxmlformats.org/officeDocument/2006/relationships/image" Target="../media/image46.gif"/><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54.gif"/><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22.png"/></Relationships>
</file>

<file path=ppt/slides/_rels/slide34.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image" Target="../media/image51.png"/><Relationship Id="rId7" Type="http://schemas.openxmlformats.org/officeDocument/2006/relationships/image" Target="../media/image46.gif"/><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54.gif"/><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22.png"/></Relationships>
</file>

<file path=ppt/slides/_rels/slide35.xml.rels><?xml version="1.0" encoding="UTF-8" standalone="yes"?>
<Relationships xmlns="http://schemas.openxmlformats.org/package/2006/relationships"><Relationship Id="rId8" Type="http://schemas.openxmlformats.org/officeDocument/2006/relationships/image" Target="../media/image56.gif"/><Relationship Id="rId3" Type="http://schemas.openxmlformats.org/officeDocument/2006/relationships/image" Target="../media/image51.png"/><Relationship Id="rId7" Type="http://schemas.openxmlformats.org/officeDocument/2006/relationships/image" Target="../media/image46.gif"/><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54.gif"/><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46.gif"/><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54.gif"/><Relationship Id="rId11" Type="http://schemas.openxmlformats.org/officeDocument/2006/relationships/image" Target="../media/image22.png"/><Relationship Id="rId5" Type="http://schemas.openxmlformats.org/officeDocument/2006/relationships/image" Target="../media/image53.svg"/><Relationship Id="rId10" Type="http://schemas.openxmlformats.org/officeDocument/2006/relationships/image" Target="../media/image55.gif"/><Relationship Id="rId4" Type="http://schemas.openxmlformats.org/officeDocument/2006/relationships/image" Target="../media/image52.png"/><Relationship Id="rId9" Type="http://schemas.openxmlformats.org/officeDocument/2006/relationships/image" Target="../media/image58.sv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46.gif"/><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54.gif"/><Relationship Id="rId11" Type="http://schemas.openxmlformats.org/officeDocument/2006/relationships/image" Target="../media/image22.png"/><Relationship Id="rId5" Type="http://schemas.openxmlformats.org/officeDocument/2006/relationships/image" Target="../media/image53.svg"/><Relationship Id="rId10" Type="http://schemas.openxmlformats.org/officeDocument/2006/relationships/image" Target="../media/image55.gif"/><Relationship Id="rId4" Type="http://schemas.openxmlformats.org/officeDocument/2006/relationships/image" Target="../media/image52.png"/><Relationship Id="rId9" Type="http://schemas.openxmlformats.org/officeDocument/2006/relationships/image" Target="../media/image58.sv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53.sv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59.gif"/></Relationships>
</file>

<file path=ppt/slides/_rels/slide4.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slide" Target="slide14.xml"/><Relationship Id="rId26" Type="http://schemas.openxmlformats.org/officeDocument/2006/relationships/image" Target="../media/image34.png"/><Relationship Id="rId3" Type="http://schemas.openxmlformats.org/officeDocument/2006/relationships/image" Target="../media/image21.png"/><Relationship Id="rId21" Type="http://schemas.openxmlformats.org/officeDocument/2006/relationships/slide" Target="slide24.xml"/><Relationship Id="rId7" Type="http://schemas.openxmlformats.org/officeDocument/2006/relationships/image" Target="../media/image27.png"/><Relationship Id="rId12" Type="http://schemas.openxmlformats.org/officeDocument/2006/relationships/slide" Target="slide40.xml"/><Relationship Id="rId17" Type="http://schemas.openxmlformats.org/officeDocument/2006/relationships/image" Target="../media/image31.png"/><Relationship Id="rId25" Type="http://schemas.openxmlformats.org/officeDocument/2006/relationships/image" Target="../media/image33.png"/><Relationship Id="rId33" Type="http://schemas.openxmlformats.org/officeDocument/2006/relationships/image" Target="../media/image26.svg"/><Relationship Id="rId2" Type="http://schemas.openxmlformats.org/officeDocument/2006/relationships/notesSlide" Target="../notesSlides/notesSlide4.xml"/><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slide" Target="slide13.xml"/><Relationship Id="rId11" Type="http://schemas.openxmlformats.org/officeDocument/2006/relationships/image" Target="../media/image29.png"/><Relationship Id="rId24" Type="http://schemas.openxmlformats.org/officeDocument/2006/relationships/slide" Target="slide25.xml"/><Relationship Id="rId32" Type="http://schemas.openxmlformats.org/officeDocument/2006/relationships/image" Target="../media/image25.png"/><Relationship Id="rId5" Type="http://schemas.openxmlformats.org/officeDocument/2006/relationships/image" Target="../media/image27.png"/><Relationship Id="rId15" Type="http://schemas.openxmlformats.org/officeDocument/2006/relationships/slide" Target="slide12.xml"/><Relationship Id="rId23" Type="http://schemas.openxmlformats.org/officeDocument/2006/relationships/image" Target="../media/image33.png"/><Relationship Id="rId28" Type="http://schemas.openxmlformats.org/officeDocument/2006/relationships/image" Target="../media/image34.png"/><Relationship Id="rId10" Type="http://schemas.openxmlformats.org/officeDocument/2006/relationships/image" Target="../media/image28.png"/><Relationship Id="rId19" Type="http://schemas.openxmlformats.org/officeDocument/2006/relationships/image" Target="../media/image31.png"/><Relationship Id="rId31"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slide" Target="slide29.xml"/><Relationship Id="rId14" Type="http://schemas.openxmlformats.org/officeDocument/2006/relationships/image" Target="../media/image30.png"/><Relationship Id="rId22" Type="http://schemas.openxmlformats.org/officeDocument/2006/relationships/image" Target="../media/image32.png"/><Relationship Id="rId27" Type="http://schemas.openxmlformats.org/officeDocument/2006/relationships/slide" Target="slide31.xml"/><Relationship Id="rId30" Type="http://schemas.openxmlformats.org/officeDocument/2006/relationships/slide" Target="slide41.xml"/><Relationship Id="rId8"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61.gif"/></Relationships>
</file>

<file path=ppt/slides/_rels/slide41.xml.rels><?xml version="1.0" encoding="UTF-8" standalone="yes"?>
<Relationships xmlns="http://schemas.openxmlformats.org/package/2006/relationships"><Relationship Id="rId26" Type="http://schemas.openxmlformats.org/officeDocument/2006/relationships/image" Target="../media/image22.png"/><Relationship Id="rId3" Type="http://schemas.openxmlformats.org/officeDocument/2006/relationships/image" Target="../media/image21.png"/><Relationship Id="rId25" Type="http://schemas.openxmlformats.org/officeDocument/2006/relationships/image" Target="../media/image63.gif"/><Relationship Id="rId2" Type="http://schemas.openxmlformats.org/officeDocument/2006/relationships/notesSlide" Target="../notesSlides/notesSlide41.xml"/><Relationship Id="rId1" Type="http://schemas.openxmlformats.org/officeDocument/2006/relationships/slideLayout" Target="../slideLayouts/slideLayout14.xml"/><Relationship Id="rId24" Type="http://schemas.openxmlformats.org/officeDocument/2006/relationships/image" Target="../media/image62.gif"/><Relationship Id="rId23" Type="http://schemas.openxmlformats.org/officeDocument/2006/relationships/slide" Target="slide31.xml"/><Relationship Id="rId4" Type="http://schemas.openxmlformats.org/officeDocument/2006/relationships/image" Target="../media/image34.png"/><Relationship Id="rId22" Type="http://schemas.openxmlformats.org/officeDocument/2006/relationships/image" Target="../media/image360.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5"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4.xml"/><Relationship Id="rId24" Type="http://schemas.openxmlformats.org/officeDocument/2006/relationships/image" Target="../media/image63.gif"/><Relationship Id="rId23" Type="http://schemas.openxmlformats.org/officeDocument/2006/relationships/slide" Target="slide31.xml"/><Relationship Id="rId4" Type="http://schemas.openxmlformats.org/officeDocument/2006/relationships/image" Target="../media/image34.png"/><Relationship Id="rId22" Type="http://schemas.openxmlformats.org/officeDocument/2006/relationships/image" Target="../media/image360.png"/></Relationships>
</file>

<file path=ppt/slides/_rels/slide5.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slide" Target="slide14.xml"/><Relationship Id="rId26" Type="http://schemas.openxmlformats.org/officeDocument/2006/relationships/image" Target="../media/image34.png"/><Relationship Id="rId3" Type="http://schemas.openxmlformats.org/officeDocument/2006/relationships/image" Target="../media/image21.png"/><Relationship Id="rId21" Type="http://schemas.openxmlformats.org/officeDocument/2006/relationships/slide" Target="slide24.xml"/><Relationship Id="rId7" Type="http://schemas.openxmlformats.org/officeDocument/2006/relationships/image" Target="../media/image27.png"/><Relationship Id="rId12" Type="http://schemas.openxmlformats.org/officeDocument/2006/relationships/slide" Target="slide40.xml"/><Relationship Id="rId17" Type="http://schemas.openxmlformats.org/officeDocument/2006/relationships/image" Target="../media/image31.png"/><Relationship Id="rId25" Type="http://schemas.openxmlformats.org/officeDocument/2006/relationships/image" Target="../media/image33.png"/><Relationship Id="rId33" Type="http://schemas.openxmlformats.org/officeDocument/2006/relationships/image" Target="../media/image26.svg"/><Relationship Id="rId2" Type="http://schemas.openxmlformats.org/officeDocument/2006/relationships/notesSlide" Target="../notesSlides/notesSlide5.xml"/><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slide" Target="slide13.xml"/><Relationship Id="rId11" Type="http://schemas.openxmlformats.org/officeDocument/2006/relationships/image" Target="../media/image29.png"/><Relationship Id="rId24" Type="http://schemas.openxmlformats.org/officeDocument/2006/relationships/slide" Target="slide25.xml"/><Relationship Id="rId32" Type="http://schemas.openxmlformats.org/officeDocument/2006/relationships/image" Target="../media/image25.png"/><Relationship Id="rId5" Type="http://schemas.openxmlformats.org/officeDocument/2006/relationships/image" Target="../media/image27.png"/><Relationship Id="rId15" Type="http://schemas.openxmlformats.org/officeDocument/2006/relationships/slide" Target="slide12.xml"/><Relationship Id="rId23" Type="http://schemas.openxmlformats.org/officeDocument/2006/relationships/image" Target="../media/image33.png"/><Relationship Id="rId28" Type="http://schemas.openxmlformats.org/officeDocument/2006/relationships/image" Target="../media/image34.png"/><Relationship Id="rId10" Type="http://schemas.openxmlformats.org/officeDocument/2006/relationships/image" Target="../media/image28.png"/><Relationship Id="rId19" Type="http://schemas.openxmlformats.org/officeDocument/2006/relationships/image" Target="../media/image31.png"/><Relationship Id="rId31"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slide" Target="slide29.xml"/><Relationship Id="rId14" Type="http://schemas.openxmlformats.org/officeDocument/2006/relationships/image" Target="../media/image30.png"/><Relationship Id="rId22" Type="http://schemas.openxmlformats.org/officeDocument/2006/relationships/image" Target="../media/image32.png"/><Relationship Id="rId27" Type="http://schemas.openxmlformats.org/officeDocument/2006/relationships/slide" Target="slide31.xml"/><Relationship Id="rId30" Type="http://schemas.openxmlformats.org/officeDocument/2006/relationships/slide" Target="slide41.xml"/><Relationship Id="rId8" Type="http://schemas.openxmlformats.org/officeDocument/2006/relationships/image" Target="../media/image28.png"/></Relationships>
</file>

<file path=ppt/slides/_rels/slide6.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slide" Target="slide14.xml"/><Relationship Id="rId26" Type="http://schemas.openxmlformats.org/officeDocument/2006/relationships/image" Target="../media/image34.png"/><Relationship Id="rId3" Type="http://schemas.openxmlformats.org/officeDocument/2006/relationships/image" Target="../media/image21.png"/><Relationship Id="rId21" Type="http://schemas.openxmlformats.org/officeDocument/2006/relationships/slide" Target="slide24.xml"/><Relationship Id="rId7" Type="http://schemas.openxmlformats.org/officeDocument/2006/relationships/image" Target="../media/image27.png"/><Relationship Id="rId12" Type="http://schemas.openxmlformats.org/officeDocument/2006/relationships/slide" Target="slide40.xml"/><Relationship Id="rId17" Type="http://schemas.openxmlformats.org/officeDocument/2006/relationships/image" Target="../media/image31.png"/><Relationship Id="rId25" Type="http://schemas.openxmlformats.org/officeDocument/2006/relationships/image" Target="../media/image33.png"/><Relationship Id="rId33" Type="http://schemas.openxmlformats.org/officeDocument/2006/relationships/image" Target="../media/image26.svg"/><Relationship Id="rId2" Type="http://schemas.openxmlformats.org/officeDocument/2006/relationships/notesSlide" Target="../notesSlides/notesSlide6.xml"/><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slide" Target="slide13.xml"/><Relationship Id="rId11" Type="http://schemas.openxmlformats.org/officeDocument/2006/relationships/image" Target="../media/image29.png"/><Relationship Id="rId24" Type="http://schemas.openxmlformats.org/officeDocument/2006/relationships/slide" Target="slide25.xml"/><Relationship Id="rId32" Type="http://schemas.openxmlformats.org/officeDocument/2006/relationships/image" Target="../media/image25.png"/><Relationship Id="rId5" Type="http://schemas.openxmlformats.org/officeDocument/2006/relationships/image" Target="../media/image27.png"/><Relationship Id="rId15" Type="http://schemas.openxmlformats.org/officeDocument/2006/relationships/slide" Target="slide12.xml"/><Relationship Id="rId23" Type="http://schemas.openxmlformats.org/officeDocument/2006/relationships/image" Target="../media/image33.png"/><Relationship Id="rId28" Type="http://schemas.openxmlformats.org/officeDocument/2006/relationships/image" Target="../media/image34.png"/><Relationship Id="rId10" Type="http://schemas.openxmlformats.org/officeDocument/2006/relationships/image" Target="../media/image28.png"/><Relationship Id="rId19" Type="http://schemas.openxmlformats.org/officeDocument/2006/relationships/image" Target="../media/image31.png"/><Relationship Id="rId31"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slide" Target="slide29.xml"/><Relationship Id="rId14" Type="http://schemas.openxmlformats.org/officeDocument/2006/relationships/image" Target="../media/image30.png"/><Relationship Id="rId22" Type="http://schemas.openxmlformats.org/officeDocument/2006/relationships/image" Target="../media/image32.png"/><Relationship Id="rId27" Type="http://schemas.openxmlformats.org/officeDocument/2006/relationships/slide" Target="slide31.xml"/><Relationship Id="rId30" Type="http://schemas.openxmlformats.org/officeDocument/2006/relationships/slide" Target="slide41.xml"/><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slide" Target="slide14.xml"/><Relationship Id="rId26" Type="http://schemas.openxmlformats.org/officeDocument/2006/relationships/image" Target="../media/image34.png"/><Relationship Id="rId3" Type="http://schemas.openxmlformats.org/officeDocument/2006/relationships/image" Target="../media/image21.png"/><Relationship Id="rId21" Type="http://schemas.openxmlformats.org/officeDocument/2006/relationships/slide" Target="slide24.xml"/><Relationship Id="rId7" Type="http://schemas.openxmlformats.org/officeDocument/2006/relationships/image" Target="../media/image27.png"/><Relationship Id="rId12" Type="http://schemas.openxmlformats.org/officeDocument/2006/relationships/slide" Target="slide40.xml"/><Relationship Id="rId17" Type="http://schemas.openxmlformats.org/officeDocument/2006/relationships/image" Target="../media/image31.png"/><Relationship Id="rId25" Type="http://schemas.openxmlformats.org/officeDocument/2006/relationships/image" Target="../media/image33.png"/><Relationship Id="rId33" Type="http://schemas.openxmlformats.org/officeDocument/2006/relationships/image" Target="../media/image26.svg"/><Relationship Id="rId2" Type="http://schemas.openxmlformats.org/officeDocument/2006/relationships/notesSlide" Target="../notesSlides/notesSlide7.xml"/><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slide" Target="slide13.xml"/><Relationship Id="rId11" Type="http://schemas.openxmlformats.org/officeDocument/2006/relationships/image" Target="../media/image29.png"/><Relationship Id="rId24" Type="http://schemas.openxmlformats.org/officeDocument/2006/relationships/slide" Target="slide25.xml"/><Relationship Id="rId32" Type="http://schemas.openxmlformats.org/officeDocument/2006/relationships/image" Target="../media/image25.png"/><Relationship Id="rId5" Type="http://schemas.openxmlformats.org/officeDocument/2006/relationships/image" Target="../media/image27.png"/><Relationship Id="rId15" Type="http://schemas.openxmlformats.org/officeDocument/2006/relationships/slide" Target="slide12.xml"/><Relationship Id="rId23" Type="http://schemas.openxmlformats.org/officeDocument/2006/relationships/image" Target="../media/image33.png"/><Relationship Id="rId28" Type="http://schemas.openxmlformats.org/officeDocument/2006/relationships/image" Target="../media/image34.png"/><Relationship Id="rId10" Type="http://schemas.openxmlformats.org/officeDocument/2006/relationships/image" Target="../media/image28.png"/><Relationship Id="rId19" Type="http://schemas.openxmlformats.org/officeDocument/2006/relationships/image" Target="../media/image31.png"/><Relationship Id="rId31"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slide" Target="slide29.xml"/><Relationship Id="rId14" Type="http://schemas.openxmlformats.org/officeDocument/2006/relationships/image" Target="../media/image30.png"/><Relationship Id="rId22" Type="http://schemas.openxmlformats.org/officeDocument/2006/relationships/image" Target="../media/image32.png"/><Relationship Id="rId27" Type="http://schemas.openxmlformats.org/officeDocument/2006/relationships/slide" Target="slide31.xml"/><Relationship Id="rId30" Type="http://schemas.openxmlformats.org/officeDocument/2006/relationships/slide" Target="slide41.xml"/><Relationship Id="rId8" Type="http://schemas.openxmlformats.org/officeDocument/2006/relationships/image" Target="../media/image28.png"/></Relationships>
</file>

<file path=ppt/slides/_rels/slide8.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slide" Target="slide14.xml"/><Relationship Id="rId26" Type="http://schemas.openxmlformats.org/officeDocument/2006/relationships/image" Target="../media/image34.png"/><Relationship Id="rId3" Type="http://schemas.openxmlformats.org/officeDocument/2006/relationships/image" Target="../media/image21.png"/><Relationship Id="rId21" Type="http://schemas.openxmlformats.org/officeDocument/2006/relationships/slide" Target="slide24.xml"/><Relationship Id="rId7" Type="http://schemas.openxmlformats.org/officeDocument/2006/relationships/image" Target="../media/image27.png"/><Relationship Id="rId12" Type="http://schemas.openxmlformats.org/officeDocument/2006/relationships/slide" Target="slide40.xml"/><Relationship Id="rId17" Type="http://schemas.openxmlformats.org/officeDocument/2006/relationships/image" Target="../media/image31.png"/><Relationship Id="rId25" Type="http://schemas.openxmlformats.org/officeDocument/2006/relationships/image" Target="../media/image33.png"/><Relationship Id="rId33" Type="http://schemas.openxmlformats.org/officeDocument/2006/relationships/image" Target="../media/image26.svg"/><Relationship Id="rId2" Type="http://schemas.openxmlformats.org/officeDocument/2006/relationships/notesSlide" Target="../notesSlides/notesSlide8.xml"/><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slide" Target="slide13.xml"/><Relationship Id="rId11" Type="http://schemas.openxmlformats.org/officeDocument/2006/relationships/image" Target="../media/image29.png"/><Relationship Id="rId24" Type="http://schemas.openxmlformats.org/officeDocument/2006/relationships/slide" Target="slide25.xml"/><Relationship Id="rId32" Type="http://schemas.openxmlformats.org/officeDocument/2006/relationships/image" Target="../media/image25.png"/><Relationship Id="rId5" Type="http://schemas.openxmlformats.org/officeDocument/2006/relationships/image" Target="../media/image27.png"/><Relationship Id="rId15" Type="http://schemas.openxmlformats.org/officeDocument/2006/relationships/slide" Target="slide12.xml"/><Relationship Id="rId23" Type="http://schemas.openxmlformats.org/officeDocument/2006/relationships/image" Target="../media/image33.png"/><Relationship Id="rId28" Type="http://schemas.openxmlformats.org/officeDocument/2006/relationships/image" Target="../media/image34.png"/><Relationship Id="rId10" Type="http://schemas.openxmlformats.org/officeDocument/2006/relationships/image" Target="../media/image28.png"/><Relationship Id="rId19" Type="http://schemas.openxmlformats.org/officeDocument/2006/relationships/image" Target="../media/image31.png"/><Relationship Id="rId31"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slide" Target="slide29.xml"/><Relationship Id="rId14" Type="http://schemas.openxmlformats.org/officeDocument/2006/relationships/image" Target="../media/image30.png"/><Relationship Id="rId22" Type="http://schemas.openxmlformats.org/officeDocument/2006/relationships/image" Target="../media/image32.png"/><Relationship Id="rId27" Type="http://schemas.openxmlformats.org/officeDocument/2006/relationships/slide" Target="slide31.xml"/><Relationship Id="rId30" Type="http://schemas.openxmlformats.org/officeDocument/2006/relationships/slide" Target="slide41.xml"/><Relationship Id="rId8" Type="http://schemas.openxmlformats.org/officeDocument/2006/relationships/image" Target="../media/image28.png"/></Relationships>
</file>

<file path=ppt/slides/_rels/slide9.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slide" Target="slide14.xml"/><Relationship Id="rId26" Type="http://schemas.openxmlformats.org/officeDocument/2006/relationships/image" Target="../media/image34.png"/><Relationship Id="rId3" Type="http://schemas.openxmlformats.org/officeDocument/2006/relationships/image" Target="../media/image21.png"/><Relationship Id="rId21" Type="http://schemas.openxmlformats.org/officeDocument/2006/relationships/slide" Target="slide24.xml"/><Relationship Id="rId7" Type="http://schemas.openxmlformats.org/officeDocument/2006/relationships/image" Target="../media/image27.png"/><Relationship Id="rId12" Type="http://schemas.openxmlformats.org/officeDocument/2006/relationships/slide" Target="slide40.xml"/><Relationship Id="rId17" Type="http://schemas.openxmlformats.org/officeDocument/2006/relationships/image" Target="../media/image31.png"/><Relationship Id="rId25" Type="http://schemas.openxmlformats.org/officeDocument/2006/relationships/image" Target="../media/image33.png"/><Relationship Id="rId33" Type="http://schemas.openxmlformats.org/officeDocument/2006/relationships/image" Target="../media/image26.svg"/><Relationship Id="rId2" Type="http://schemas.openxmlformats.org/officeDocument/2006/relationships/notesSlide" Target="../notesSlides/notesSlide9.xml"/><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slide" Target="slide13.xml"/><Relationship Id="rId11" Type="http://schemas.openxmlformats.org/officeDocument/2006/relationships/image" Target="../media/image29.png"/><Relationship Id="rId24" Type="http://schemas.openxmlformats.org/officeDocument/2006/relationships/slide" Target="slide25.xml"/><Relationship Id="rId32" Type="http://schemas.openxmlformats.org/officeDocument/2006/relationships/image" Target="../media/image25.png"/><Relationship Id="rId5" Type="http://schemas.openxmlformats.org/officeDocument/2006/relationships/image" Target="../media/image27.png"/><Relationship Id="rId15" Type="http://schemas.openxmlformats.org/officeDocument/2006/relationships/slide" Target="slide12.xml"/><Relationship Id="rId23" Type="http://schemas.openxmlformats.org/officeDocument/2006/relationships/image" Target="../media/image33.png"/><Relationship Id="rId28" Type="http://schemas.openxmlformats.org/officeDocument/2006/relationships/image" Target="../media/image34.png"/><Relationship Id="rId10" Type="http://schemas.openxmlformats.org/officeDocument/2006/relationships/image" Target="../media/image28.png"/><Relationship Id="rId19" Type="http://schemas.openxmlformats.org/officeDocument/2006/relationships/image" Target="../media/image31.png"/><Relationship Id="rId31"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slide" Target="slide29.xml"/><Relationship Id="rId14" Type="http://schemas.openxmlformats.org/officeDocument/2006/relationships/image" Target="../media/image30.png"/><Relationship Id="rId22" Type="http://schemas.openxmlformats.org/officeDocument/2006/relationships/image" Target="../media/image32.png"/><Relationship Id="rId27" Type="http://schemas.openxmlformats.org/officeDocument/2006/relationships/slide" Target="slide31.xml"/><Relationship Id="rId30" Type="http://schemas.openxmlformats.org/officeDocument/2006/relationships/slide" Target="slide41.xml"/><Relationship Id="rId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01DF87-67A2-997E-D943-FB8BE75DCCD2}"/>
              </a:ext>
            </a:extLst>
          </p:cNvPr>
          <p:cNvSpPr>
            <a:spLocks noGrp="1"/>
          </p:cNvSpPr>
          <p:nvPr>
            <p:ph type="title"/>
          </p:nvPr>
        </p:nvSpPr>
        <p:spPr>
          <a:xfrm>
            <a:off x="294859" y="3816314"/>
            <a:ext cx="2449055" cy="922624"/>
          </a:xfrm>
        </p:spPr>
        <p:txBody>
          <a:bodyPr/>
          <a:lstStyle/>
          <a:p>
            <a:r>
              <a:rPr lang="en-US" dirty="0"/>
              <a:t>Date: 14/08/2024</a:t>
            </a:r>
            <a:br>
              <a:rPr lang="en-US" dirty="0"/>
            </a:br>
            <a:r>
              <a:rPr lang="en-US" dirty="0"/>
              <a:t>Title: GitHub Essentials</a:t>
            </a:r>
            <a:br>
              <a:rPr lang="en-US" dirty="0"/>
            </a:br>
            <a:r>
              <a:rPr lang="en-US" dirty="0"/>
              <a:t>Presenter Name: Bruno Paz</a:t>
            </a:r>
          </a:p>
        </p:txBody>
      </p:sp>
      <p:sp>
        <p:nvSpPr>
          <p:cNvPr id="4" name="Text Placeholder 3">
            <a:extLst>
              <a:ext uri="{FF2B5EF4-FFF2-40B4-BE49-F238E27FC236}">
                <a16:creationId xmlns:a16="http://schemas.microsoft.com/office/drawing/2014/main" id="{62C389D4-5BE3-49F9-AC50-0324CE5F5C67}"/>
              </a:ext>
            </a:extLst>
          </p:cNvPr>
          <p:cNvSpPr>
            <a:spLocks noGrp="1"/>
          </p:cNvSpPr>
          <p:nvPr>
            <p:ph type="body" sz="quarter" idx="11"/>
          </p:nvPr>
        </p:nvSpPr>
        <p:spPr/>
        <p:txBody>
          <a:bodyPr/>
          <a:lstStyle/>
          <a:p>
            <a:r>
              <a:rPr lang="es-AR" dirty="0"/>
              <a:t>GitHub Essentials</a:t>
            </a:r>
            <a:endParaRPr lang="en-US" dirty="0"/>
          </a:p>
        </p:txBody>
      </p:sp>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sp>
        <p:nvSpPr>
          <p:cNvPr id="6" name="CuadroTexto 5">
            <a:extLst>
              <a:ext uri="{FF2B5EF4-FFF2-40B4-BE49-F238E27FC236}">
                <a16:creationId xmlns:a16="http://schemas.microsoft.com/office/drawing/2014/main" id="{158D837A-3087-E91E-E479-0C43D181B0E8}"/>
              </a:ext>
            </a:extLst>
          </p:cNvPr>
          <p:cNvSpPr txBox="1"/>
          <p:nvPr/>
        </p:nvSpPr>
        <p:spPr>
          <a:xfrm>
            <a:off x="2512397" y="380294"/>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Welcome!</a:t>
            </a:r>
          </a:p>
        </p:txBody>
      </p:sp>
      <p:pic>
        <p:nvPicPr>
          <p:cNvPr id="5" name="Imagen 4" descr="Logotipo, Icono&#10;&#10;Descripción generada automáticamente">
            <a:extLst>
              <a:ext uri="{FF2B5EF4-FFF2-40B4-BE49-F238E27FC236}">
                <a16:creationId xmlns:a16="http://schemas.microsoft.com/office/drawing/2014/main" id="{E3EA5B29-1542-A995-DE90-BD55509D24BA}"/>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pic>
        <p:nvPicPr>
          <p:cNvPr id="11" name="Imagen 10" descr="Imagen que contiene persona, ventana, hombre, joven&#10;&#10;Descripción generada automáticamente">
            <a:extLst>
              <a:ext uri="{FF2B5EF4-FFF2-40B4-BE49-F238E27FC236}">
                <a16:creationId xmlns:a16="http://schemas.microsoft.com/office/drawing/2014/main" id="{84EFB766-BAF1-5C16-7F85-F4DC08A18172}"/>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797273" y="1462530"/>
            <a:ext cx="3212115" cy="2221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uadroTexto 12">
            <a:extLst>
              <a:ext uri="{FF2B5EF4-FFF2-40B4-BE49-F238E27FC236}">
                <a16:creationId xmlns:a16="http://schemas.microsoft.com/office/drawing/2014/main" id="{3275B07F-EF09-2324-5FF5-07F3E2821391}"/>
              </a:ext>
            </a:extLst>
          </p:cNvPr>
          <p:cNvSpPr txBox="1"/>
          <p:nvPr/>
        </p:nvSpPr>
        <p:spPr>
          <a:xfrm>
            <a:off x="5014745" y="2062526"/>
            <a:ext cx="3493788" cy="276999"/>
          </a:xfrm>
          <a:prstGeom prst="rect">
            <a:avLst/>
          </a:prstGeom>
          <a:noFill/>
        </p:spPr>
        <p:txBody>
          <a:bodyPr wrap="square" rtlCol="0">
            <a:spAutoFit/>
          </a:bodyPr>
          <a:lstStyle/>
          <a:p>
            <a:pPr algn="ctr"/>
            <a:r>
              <a:rPr lang="es-AR" sz="1200" b="1" dirty="0">
                <a:solidFill>
                  <a:srgbClr val="F7F7F7"/>
                </a:solidFill>
                <a:effectLst>
                  <a:outerShdw blurRad="50800" dist="50800" dir="5400000" algn="ctr" rotWithShape="0">
                    <a:schemeClr val="tx1"/>
                  </a:outerShdw>
                </a:effectLst>
                <a:latin typeface="Montserrat SemiBold" panose="00000700000000000000" pitchFamily="2" charset="0"/>
              </a:rPr>
              <a:t>Role: Data Engineer &amp; Data Visualization</a:t>
            </a:r>
          </a:p>
        </p:txBody>
      </p:sp>
      <p:sp>
        <p:nvSpPr>
          <p:cNvPr id="14" name="CuadroTexto 13">
            <a:extLst>
              <a:ext uri="{FF2B5EF4-FFF2-40B4-BE49-F238E27FC236}">
                <a16:creationId xmlns:a16="http://schemas.microsoft.com/office/drawing/2014/main" id="{EC38B348-5925-3C3D-7EDA-6546A9FFA3A4}"/>
              </a:ext>
            </a:extLst>
          </p:cNvPr>
          <p:cNvSpPr txBox="1"/>
          <p:nvPr/>
        </p:nvSpPr>
        <p:spPr>
          <a:xfrm>
            <a:off x="5661822" y="1675244"/>
            <a:ext cx="2199637" cy="276999"/>
          </a:xfrm>
          <a:prstGeom prst="rect">
            <a:avLst/>
          </a:prstGeom>
          <a:noFill/>
        </p:spPr>
        <p:txBody>
          <a:bodyPr wrap="square" rtlCol="0">
            <a:spAutoFit/>
          </a:bodyPr>
          <a:lstStyle/>
          <a:p>
            <a:pPr algn="ctr"/>
            <a:r>
              <a:rPr lang="es-AR" sz="1200" b="1" dirty="0">
                <a:solidFill>
                  <a:srgbClr val="F7F7F7"/>
                </a:solidFill>
                <a:effectLst>
                  <a:outerShdw blurRad="50800" dist="50800" dir="5400000" algn="ctr" rotWithShape="0">
                    <a:schemeClr val="tx1"/>
                  </a:outerShdw>
                </a:effectLst>
                <a:latin typeface="Montserrat SemiBold" panose="00000700000000000000" pitchFamily="2" charset="0"/>
              </a:rPr>
              <a:t>Name: Paz, Bruno Leonel</a:t>
            </a:r>
          </a:p>
        </p:txBody>
      </p:sp>
      <p:sp>
        <p:nvSpPr>
          <p:cNvPr id="15" name="CuadroTexto 14">
            <a:extLst>
              <a:ext uri="{FF2B5EF4-FFF2-40B4-BE49-F238E27FC236}">
                <a16:creationId xmlns:a16="http://schemas.microsoft.com/office/drawing/2014/main" id="{49E10CCC-A82D-2AF2-C562-C8C2FF7036E9}"/>
              </a:ext>
            </a:extLst>
          </p:cNvPr>
          <p:cNvSpPr txBox="1"/>
          <p:nvPr/>
        </p:nvSpPr>
        <p:spPr>
          <a:xfrm>
            <a:off x="4952209" y="2446974"/>
            <a:ext cx="3618860" cy="276999"/>
          </a:xfrm>
          <a:prstGeom prst="rect">
            <a:avLst/>
          </a:prstGeom>
          <a:noFill/>
        </p:spPr>
        <p:txBody>
          <a:bodyPr wrap="square" rtlCol="0">
            <a:spAutoFit/>
          </a:bodyPr>
          <a:lstStyle/>
          <a:p>
            <a:pPr algn="ctr"/>
            <a:r>
              <a:rPr lang="es-AR" sz="1200" b="1" dirty="0">
                <a:solidFill>
                  <a:srgbClr val="F7F7F7"/>
                </a:solidFill>
                <a:effectLst>
                  <a:outerShdw blurRad="50800" dist="50800" dir="5400000" algn="ctr" rotWithShape="0">
                    <a:schemeClr val="tx1"/>
                  </a:outerShdw>
                </a:effectLst>
                <a:latin typeface="Montserrat SemiBold" panose="00000700000000000000" pitchFamily="2" charset="0"/>
              </a:rPr>
              <a:t>Proyect: </a:t>
            </a:r>
            <a:r>
              <a:rPr lang="es-AR" sz="1200" b="1" dirty="0" err="1">
                <a:solidFill>
                  <a:srgbClr val="F7F7F7"/>
                </a:solidFill>
                <a:effectLst>
                  <a:outerShdw blurRad="50800" dist="50800" dir="5400000" algn="ctr" rotWithShape="0">
                    <a:schemeClr val="tx1"/>
                  </a:outerShdw>
                </a:effectLst>
                <a:latin typeface="Montserrat SemiBold" panose="00000700000000000000" pitchFamily="2" charset="0"/>
              </a:rPr>
              <a:t>Na</a:t>
            </a:r>
            <a:r>
              <a:rPr lang="es-AR" sz="1200" b="1" dirty="0">
                <a:solidFill>
                  <a:srgbClr val="F7F7F7"/>
                </a:solidFill>
                <a:effectLst>
                  <a:outerShdw blurRad="50800" dist="50800" dir="5400000" algn="ctr" rotWithShape="0">
                    <a:schemeClr val="tx1"/>
                  </a:outerShdw>
                </a:effectLst>
                <a:latin typeface="Montserrat SemiBold" panose="00000700000000000000" pitchFamily="2" charset="0"/>
              </a:rPr>
              <a:t>-SA (Nucleoeléctrica Argentina)</a:t>
            </a:r>
          </a:p>
        </p:txBody>
      </p:sp>
      <p:pic>
        <p:nvPicPr>
          <p:cNvPr id="17" name="Imagen 16" descr="Imagen que contiene Texto&#10;&#10;Descripción generada automáticamente">
            <a:extLst>
              <a:ext uri="{FF2B5EF4-FFF2-40B4-BE49-F238E27FC236}">
                <a16:creationId xmlns:a16="http://schemas.microsoft.com/office/drawing/2014/main" id="{6FCCE158-FABC-7BB2-80D1-F34EF98700C7}"/>
              </a:ext>
            </a:extLst>
          </p:cNvPr>
          <p:cNvPicPr>
            <a:picLocks noChangeAspect="1"/>
          </p:cNvPicPr>
          <p:nvPr/>
        </p:nvPicPr>
        <p:blipFill>
          <a:blip r:embed="rId7">
            <a:biLevel thresh="25000"/>
          </a:blip>
          <a:stretch>
            <a:fillRect/>
          </a:stretch>
        </p:blipFill>
        <p:spPr>
          <a:xfrm>
            <a:off x="4869010" y="3350117"/>
            <a:ext cx="3785259" cy="563342"/>
          </a:xfrm>
          <a:prstGeom prst="rect">
            <a:avLst/>
          </a:prstGeom>
          <a:effectLst>
            <a:glow rad="63500">
              <a:schemeClr val="accent1">
                <a:satMod val="175000"/>
                <a:alpha val="40000"/>
              </a:schemeClr>
            </a:glow>
          </a:effectLst>
        </p:spPr>
      </p:pic>
      <p:sp>
        <p:nvSpPr>
          <p:cNvPr id="2" name="CuadroTexto 1">
            <a:extLst>
              <a:ext uri="{FF2B5EF4-FFF2-40B4-BE49-F238E27FC236}">
                <a16:creationId xmlns:a16="http://schemas.microsoft.com/office/drawing/2014/main" id="{2D352D62-EADA-89C1-2C76-F9AE92D8C59F}"/>
              </a:ext>
            </a:extLst>
          </p:cNvPr>
          <p:cNvSpPr txBox="1"/>
          <p:nvPr/>
        </p:nvSpPr>
        <p:spPr>
          <a:xfrm>
            <a:off x="4889673" y="2818427"/>
            <a:ext cx="3618860" cy="276999"/>
          </a:xfrm>
          <a:prstGeom prst="rect">
            <a:avLst/>
          </a:prstGeom>
          <a:noFill/>
        </p:spPr>
        <p:txBody>
          <a:bodyPr wrap="square" rtlCol="0">
            <a:spAutoFit/>
          </a:bodyPr>
          <a:lstStyle/>
          <a:p>
            <a:pPr algn="ctr"/>
            <a:r>
              <a:rPr lang="es-AR" sz="1200" b="1" dirty="0">
                <a:solidFill>
                  <a:srgbClr val="F7F7F7"/>
                </a:solidFill>
                <a:effectLst>
                  <a:outerShdw blurRad="50800" dist="50800" dir="5400000" algn="ctr" rotWithShape="0">
                    <a:schemeClr val="tx1"/>
                  </a:outerShdw>
                </a:effectLst>
                <a:latin typeface="Montserrat SemiBold" panose="00000700000000000000" pitchFamily="2" charset="0"/>
              </a:rPr>
              <a:t>2 </a:t>
            </a:r>
            <a:r>
              <a:rPr lang="es-AR" sz="1200" b="1" dirty="0" err="1">
                <a:solidFill>
                  <a:srgbClr val="F7F7F7"/>
                </a:solidFill>
                <a:effectLst>
                  <a:outerShdw blurRad="50800" dist="50800" dir="5400000" algn="ctr" rotWithShape="0">
                    <a:schemeClr val="tx1"/>
                  </a:outerShdw>
                </a:effectLst>
                <a:latin typeface="Montserrat SemiBold" panose="00000700000000000000" pitchFamily="2" charset="0"/>
              </a:rPr>
              <a:t>Years</a:t>
            </a:r>
            <a:r>
              <a:rPr lang="es-AR" sz="1200" b="1" dirty="0">
                <a:solidFill>
                  <a:srgbClr val="F7F7F7"/>
                </a:solidFill>
                <a:effectLst>
                  <a:outerShdw blurRad="50800" dist="50800" dir="5400000" algn="ctr" rotWithShape="0">
                    <a:schemeClr val="tx1"/>
                  </a:outerShdw>
                </a:effectLst>
                <a:latin typeface="Montserrat SemiBold" panose="00000700000000000000" pitchFamily="2" charset="0"/>
              </a:rPr>
              <a:t> in Clear </a:t>
            </a:r>
          </a:p>
        </p:txBody>
      </p:sp>
    </p:spTree>
    <p:extLst>
      <p:ext uri="{BB962C8B-B14F-4D97-AF65-F5344CB8AC3E}">
        <p14:creationId xmlns:p14="http://schemas.microsoft.com/office/powerpoint/2010/main" val="3828135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01DF87-67A2-997E-D943-FB8BE75DCCD2}"/>
              </a:ext>
            </a:extLst>
          </p:cNvPr>
          <p:cNvSpPr>
            <a:spLocks noGrp="1"/>
          </p:cNvSpPr>
          <p:nvPr>
            <p:ph type="title"/>
          </p:nvPr>
        </p:nvSpPr>
        <p:spPr>
          <a:xfrm>
            <a:off x="294859" y="3816314"/>
            <a:ext cx="2449055" cy="922624"/>
          </a:xfrm>
        </p:spPr>
        <p:txBody>
          <a:bodyPr/>
          <a:lstStyle/>
          <a:p>
            <a:r>
              <a:rPr lang="en-US" dirty="0"/>
              <a:t>Date: 14/08/2024</a:t>
            </a:r>
            <a:br>
              <a:rPr lang="en-US" dirty="0"/>
            </a:br>
            <a:r>
              <a:rPr lang="en-US" dirty="0"/>
              <a:t>Title: GitHub Essentials</a:t>
            </a:r>
            <a:br>
              <a:rPr lang="en-US" dirty="0"/>
            </a:br>
            <a:r>
              <a:rPr lang="en-US" dirty="0"/>
              <a:t>Presenter Name: Bruno Paz</a:t>
            </a:r>
          </a:p>
        </p:txBody>
      </p:sp>
      <p:sp>
        <p:nvSpPr>
          <p:cNvPr id="4" name="Text Placeholder 3">
            <a:extLst>
              <a:ext uri="{FF2B5EF4-FFF2-40B4-BE49-F238E27FC236}">
                <a16:creationId xmlns:a16="http://schemas.microsoft.com/office/drawing/2014/main" id="{62C389D4-5BE3-49F9-AC50-0324CE5F5C67}"/>
              </a:ext>
            </a:extLst>
          </p:cNvPr>
          <p:cNvSpPr>
            <a:spLocks noGrp="1"/>
          </p:cNvSpPr>
          <p:nvPr>
            <p:ph type="body" sz="quarter" idx="11"/>
          </p:nvPr>
        </p:nvSpPr>
        <p:spPr/>
        <p:txBody>
          <a:bodyPr/>
          <a:lstStyle/>
          <a:p>
            <a:r>
              <a:rPr lang="es-AR" dirty="0"/>
              <a:t>GitHub Essentials</a:t>
            </a:r>
            <a:endParaRPr lang="en-US" dirty="0"/>
          </a:p>
        </p:txBody>
      </p:sp>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sp>
        <p:nvSpPr>
          <p:cNvPr id="7" name="CuadroTexto 6">
            <a:extLst>
              <a:ext uri="{FF2B5EF4-FFF2-40B4-BE49-F238E27FC236}">
                <a16:creationId xmlns:a16="http://schemas.microsoft.com/office/drawing/2014/main" id="{54764323-C917-8F25-DB7E-0D4228234F1D}"/>
              </a:ext>
            </a:extLst>
          </p:cNvPr>
          <p:cNvSpPr txBox="1"/>
          <p:nvPr/>
        </p:nvSpPr>
        <p:spPr>
          <a:xfrm>
            <a:off x="3757142" y="3894136"/>
            <a:ext cx="1588897" cy="230832"/>
          </a:xfrm>
          <a:prstGeom prst="rect">
            <a:avLst/>
          </a:prstGeom>
          <a:noFill/>
        </p:spPr>
        <p:txBody>
          <a:bodyPr wrap="none" rtlCol="0">
            <a:spAutoFit/>
          </a:bodyPr>
          <a:lstStyle/>
          <a:p>
            <a:pPr algn="ctr"/>
            <a:r>
              <a:rPr lang="en-US" sz="900" dirty="0">
                <a:solidFill>
                  <a:srgbClr val="F7F7F7"/>
                </a:solidFill>
                <a:latin typeface="Montserrat SemiBold" panose="00000700000000000000" pitchFamily="2" charset="0"/>
              </a:rPr>
              <a:t>Questions and Answers</a:t>
            </a:r>
            <a:endParaRPr lang="es-AR" sz="1050" dirty="0">
              <a:latin typeface="Montserrat SemiBold" panose="00000700000000000000" pitchFamily="2" charset="0"/>
            </a:endParaRPr>
          </a:p>
        </p:txBody>
      </p:sp>
      <p:sp>
        <p:nvSpPr>
          <p:cNvPr id="2" name="CuadroTexto 1">
            <a:extLst>
              <a:ext uri="{FF2B5EF4-FFF2-40B4-BE49-F238E27FC236}">
                <a16:creationId xmlns:a16="http://schemas.microsoft.com/office/drawing/2014/main" id="{4776354B-CC2D-189F-C03A-DED71124376C}"/>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p:pic>
        <p:nvPicPr>
          <p:cNvPr id="10" name="Imagen 9" descr="Logotipo, Icono&#10;&#10;Descripción generada automáticamente">
            <a:extLst>
              <a:ext uri="{FF2B5EF4-FFF2-40B4-BE49-F238E27FC236}">
                <a16:creationId xmlns:a16="http://schemas.microsoft.com/office/drawing/2014/main" id="{CE47A5E8-1FF4-3787-621F-AB1EE98036A0}"/>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grpSp>
        <p:nvGrpSpPr>
          <p:cNvPr id="5" name="Grupo 4">
            <a:extLst>
              <a:ext uri="{FF2B5EF4-FFF2-40B4-BE49-F238E27FC236}">
                <a16:creationId xmlns:a16="http://schemas.microsoft.com/office/drawing/2014/main" id="{D41D2E5B-8467-5407-319A-DF6704D64D06}"/>
              </a:ext>
            </a:extLst>
          </p:cNvPr>
          <p:cNvGrpSpPr/>
          <p:nvPr/>
        </p:nvGrpSpPr>
        <p:grpSpPr>
          <a:xfrm>
            <a:off x="-16841605" y="2062291"/>
            <a:ext cx="22577516" cy="1287066"/>
            <a:chOff x="3475294" y="2062291"/>
            <a:chExt cx="22577516" cy="1287066"/>
          </a:xfrm>
        </p:grpSpPr>
        <mc:AlternateContent xmlns:mc="http://schemas.openxmlformats.org/markup-compatibility/2006" xmlns:pslz="http://schemas.microsoft.com/office/powerpoint/2016/slidezoom">
          <mc:Choice Requires="pslz">
            <p:graphicFrame>
              <p:nvGraphicFramePr>
                <p:cNvPr id="11" name="Vista general de diapositiva 10">
                  <a:extLst>
                    <a:ext uri="{FF2B5EF4-FFF2-40B4-BE49-F238E27FC236}">
                      <a16:creationId xmlns:a16="http://schemas.microsoft.com/office/drawing/2014/main" id="{A14A6B56-FB24-52AF-C067-763AF40660A7}"/>
                    </a:ext>
                  </a:extLst>
                </p:cNvPr>
                <p:cNvGraphicFramePr>
                  <a:graphicFrameLocks noChangeAspect="1"/>
                </p:cNvGraphicFramePr>
                <p:nvPr>
                  <p:extLst>
                    <p:ext uri="{D42A27DB-BD31-4B8C-83A1-F6EECF244321}">
                      <p14:modId xmlns:p14="http://schemas.microsoft.com/office/powerpoint/2010/main" val="1338767102"/>
                    </p:ext>
                  </p:extLst>
                </p:nvPr>
              </p:nvGraphicFramePr>
              <p:xfrm>
                <a:off x="6011734" y="2062291"/>
                <a:ext cx="2286000" cy="1287066"/>
              </p:xfrm>
              <a:graphic>
                <a:graphicData uri="http://schemas.microsoft.com/office/powerpoint/2016/slidezoom">
                  <pslz:sldZm>
                    <pslz:sldZmObj sldId="383" cId="3180563263">
                      <pslz:zmPr id="{F35C1460-AEB6-4E47-AF98-74B62912AB80}" returnToParent="0">
                        <p166:blipFill xmlns:p166="http://schemas.microsoft.com/office/powerpoint/2016/6/main">
                          <a:blip r:embed="rId5"/>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1" name="Vista general de diapositiva 10">
                  <a:hlinkClick r:id="rId6" action="ppaction://hlinksldjump"/>
                  <a:extLst>
                    <a:ext uri="{FF2B5EF4-FFF2-40B4-BE49-F238E27FC236}">
                      <a16:creationId xmlns:a16="http://schemas.microsoft.com/office/drawing/2014/main" id="{A14A6B56-FB24-52AF-C067-763AF40660A7}"/>
                    </a:ext>
                  </a:extLst>
                </p:cNvPr>
                <p:cNvPicPr>
                  <a:picLocks noGrp="1" noRot="1" noChangeAspect="1" noMove="1" noResize="1" noEditPoints="1" noAdjustHandles="1" noChangeArrowheads="1" noChangeShapeType="1"/>
                </p:cNvPicPr>
                <p:nvPr/>
              </p:nvPicPr>
              <p:blipFill>
                <a:blip r:embed="rId7"/>
                <a:stretch>
                  <a:fillRect/>
                </a:stretch>
              </p:blipFill>
              <p:spPr>
                <a:xfrm>
                  <a:off x="-14305165"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2" name="Vista general de diapositiva 11">
                  <a:extLst>
                    <a:ext uri="{FF2B5EF4-FFF2-40B4-BE49-F238E27FC236}">
                      <a16:creationId xmlns:a16="http://schemas.microsoft.com/office/drawing/2014/main" id="{69CA1729-29E4-1E56-5741-31E5719C28DF}"/>
                    </a:ext>
                  </a:extLst>
                </p:cNvPr>
                <p:cNvGraphicFramePr>
                  <a:graphicFrameLocks noChangeAspect="1"/>
                </p:cNvGraphicFramePr>
                <p:nvPr>
                  <p:extLst>
                    <p:ext uri="{D42A27DB-BD31-4B8C-83A1-F6EECF244321}">
                      <p14:modId xmlns:p14="http://schemas.microsoft.com/office/powerpoint/2010/main" val="365058510"/>
                    </p:ext>
                  </p:extLst>
                </p:nvPr>
              </p:nvGraphicFramePr>
              <p:xfrm>
                <a:off x="16157492" y="2062291"/>
                <a:ext cx="2286000" cy="1287066"/>
              </p:xfrm>
              <a:graphic>
                <a:graphicData uri="http://schemas.microsoft.com/office/powerpoint/2016/slidezoom">
                  <pslz:sldZm>
                    <pslz:sldZmObj sldId="400" cId="2582948432">
                      <pslz:zmPr id="{F861D243-061E-4E7A-AE39-11959945400F}" returnToParent="0">
                        <p166:blipFill xmlns:p166="http://schemas.microsoft.com/office/powerpoint/2016/6/main">
                          <a:blip r:embed="rId8"/>
                          <a:stretch>
                            <a:fillRect/>
                          </a:stretch>
                        </p166:blipFill>
                        <p166:spPr xmlns:p166="http://schemas.microsoft.com/office/powerpoint/2016/6/main">
                          <a:xfrm>
                            <a:off x="0" y="0"/>
                            <a:ext cx="2286000" cy="1287066"/>
                          </a:xfrm>
                          <a:prstGeom prst="rect">
                            <a:avLst/>
                          </a:prstGeom>
                          <a:ln w="3175">
                            <a:solidFill>
                              <a:prstClr val="ltGray"/>
                            </a:solidFill>
                          </a:ln>
                          <a:effectLst>
                            <a:reflection blurRad="6350" stA="52000" endA="300" endPos="35000" dir="5400000" sy="-100000" algn="bl" rotWithShape="0"/>
                          </a:effectLst>
                        </p166:spPr>
                      </pslz:zmPr>
                    </pslz:sldZmObj>
                  </pslz:sldZm>
                </a:graphicData>
              </a:graphic>
            </p:graphicFrame>
          </mc:Choice>
          <mc:Fallback xmlns="">
            <p:pic>
              <p:nvPicPr>
                <p:cNvPr id="12" name="Vista general de diapositiva 11">
                  <a:hlinkClick r:id="rId9" action="ppaction://hlinksldjump"/>
                  <a:extLst>
                    <a:ext uri="{FF2B5EF4-FFF2-40B4-BE49-F238E27FC236}">
                      <a16:creationId xmlns:a16="http://schemas.microsoft.com/office/drawing/2014/main" id="{69CA1729-29E4-1E56-5741-31E5719C28DF}"/>
                    </a:ext>
                  </a:extLst>
                </p:cNvPr>
                <p:cNvPicPr>
                  <a:picLocks noGrp="1" noRot="1" noChangeAspect="1" noMove="1" noResize="1" noEditPoints="1" noAdjustHandles="1" noChangeArrowheads="1" noChangeShapeType="1"/>
                </p:cNvPicPr>
                <p:nvPr/>
              </p:nvPicPr>
              <p:blipFill>
                <a:blip r:embed="rId10"/>
                <a:stretch>
                  <a:fillRect/>
                </a:stretch>
              </p:blipFill>
              <p:spPr>
                <a:xfrm>
                  <a:off x="-4159407" y="2062291"/>
                  <a:ext cx="2286000" cy="1287066"/>
                </a:xfrm>
                <a:prstGeom prst="rect">
                  <a:avLst/>
                </a:prstGeom>
                <a:ln w="3175">
                  <a:solidFill>
                    <a:prstClr val="ltGray"/>
                  </a:solid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Vista general de diapositiva 12">
                  <a:extLst>
                    <a:ext uri="{FF2B5EF4-FFF2-40B4-BE49-F238E27FC236}">
                      <a16:creationId xmlns:a16="http://schemas.microsoft.com/office/drawing/2014/main" id="{12855D4C-17AA-20B7-AC3C-DF2E530E7012}"/>
                    </a:ext>
                  </a:extLst>
                </p:cNvPr>
                <p:cNvGraphicFramePr>
                  <a:graphicFrameLocks noChangeAspect="1"/>
                </p:cNvGraphicFramePr>
                <p:nvPr>
                  <p:extLst>
                    <p:ext uri="{D42A27DB-BD31-4B8C-83A1-F6EECF244321}">
                      <p14:modId xmlns:p14="http://schemas.microsoft.com/office/powerpoint/2010/main" val="1853601104"/>
                    </p:ext>
                  </p:extLst>
                </p:nvPr>
              </p:nvGraphicFramePr>
              <p:xfrm>
                <a:off x="21230370" y="2062291"/>
                <a:ext cx="2286000" cy="1287066"/>
              </p:xfrm>
              <a:graphic>
                <a:graphicData uri="http://schemas.microsoft.com/office/powerpoint/2016/slidezoom">
                  <pslz:sldZm>
                    <pslz:sldZmObj sldId="408" cId="3415801037">
                      <pslz:zmPr id="{69BE88EE-C4D9-4AB9-B7DD-0417680EA300}" returnToParent="0">
                        <p166:blipFill xmlns:p166="http://schemas.microsoft.com/office/powerpoint/2016/6/main">
                          <a:blip r:embed="rId11"/>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3" name="Vista general de diapositiva 12">
                  <a:hlinkClick r:id="rId12" action="ppaction://hlinksldjump"/>
                  <a:extLst>
                    <a:ext uri="{FF2B5EF4-FFF2-40B4-BE49-F238E27FC236}">
                      <a16:creationId xmlns:a16="http://schemas.microsoft.com/office/drawing/2014/main" id="{12855D4C-17AA-20B7-AC3C-DF2E530E7012}"/>
                    </a:ext>
                  </a:extLst>
                </p:cNvPr>
                <p:cNvPicPr>
                  <a:picLocks noGrp="1" noRot="1" noChangeAspect="1" noMove="1" noResize="1" noEditPoints="1" noAdjustHandles="1" noChangeArrowheads="1" noChangeShapeType="1"/>
                </p:cNvPicPr>
                <p:nvPr/>
              </p:nvPicPr>
              <p:blipFill>
                <a:blip r:embed="rId13"/>
                <a:stretch>
                  <a:fillRect/>
                </a:stretch>
              </p:blipFill>
              <p:spPr>
                <a:xfrm>
                  <a:off x="913471"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Vista general de diapositiva 13">
                  <a:extLst>
                    <a:ext uri="{FF2B5EF4-FFF2-40B4-BE49-F238E27FC236}">
                      <a16:creationId xmlns:a16="http://schemas.microsoft.com/office/drawing/2014/main" id="{9C482D03-406C-B598-45CF-0EC1A7D2CD9B}"/>
                    </a:ext>
                  </a:extLst>
                </p:cNvPr>
                <p:cNvGraphicFramePr>
                  <a:graphicFrameLocks noChangeAspect="1"/>
                </p:cNvGraphicFramePr>
                <p:nvPr>
                  <p:extLst>
                    <p:ext uri="{D42A27DB-BD31-4B8C-83A1-F6EECF244321}">
                      <p14:modId xmlns:p14="http://schemas.microsoft.com/office/powerpoint/2010/main" val="787232565"/>
                    </p:ext>
                  </p:extLst>
                </p:nvPr>
              </p:nvGraphicFramePr>
              <p:xfrm>
                <a:off x="3475294" y="2062291"/>
                <a:ext cx="2286000" cy="1287066"/>
              </p:xfrm>
              <a:graphic>
                <a:graphicData uri="http://schemas.microsoft.com/office/powerpoint/2016/slidezoom">
                  <pslz:sldZm>
                    <pslz:sldZmObj sldId="381" cId="3051391703">
                      <pslz:zmPr id="{EC49DA3C-53C6-4FAF-9A00-A6FF111F6B0C}" returnToParent="0">
                        <p166:blipFill xmlns:p166="http://schemas.microsoft.com/office/powerpoint/2016/6/main">
                          <a:blip r:embed="rId14"/>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4" name="Vista general de diapositiva 13">
                  <a:hlinkClick r:id="rId15" action="ppaction://hlinksldjump"/>
                  <a:extLst>
                    <a:ext uri="{FF2B5EF4-FFF2-40B4-BE49-F238E27FC236}">
                      <a16:creationId xmlns:a16="http://schemas.microsoft.com/office/drawing/2014/main" id="{9C482D03-406C-B598-45CF-0EC1A7D2CD9B}"/>
                    </a:ext>
                  </a:extLst>
                </p:cNvPr>
                <p:cNvPicPr>
                  <a:picLocks noGrp="1" noRot="1" noChangeAspect="1" noMove="1" noResize="1" noEditPoints="1" noAdjustHandles="1" noChangeArrowheads="1" noChangeShapeType="1"/>
                </p:cNvPicPr>
                <p:nvPr/>
              </p:nvPicPr>
              <p:blipFill>
                <a:blip r:embed="rId16"/>
                <a:stretch>
                  <a:fillRect/>
                </a:stretch>
              </p:blipFill>
              <p:spPr>
                <a:xfrm>
                  <a:off x="-16841605"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Vista general de diapositiva 14">
                  <a:extLst>
                    <a:ext uri="{FF2B5EF4-FFF2-40B4-BE49-F238E27FC236}">
                      <a16:creationId xmlns:a16="http://schemas.microsoft.com/office/drawing/2014/main" id="{2AA0F92B-0631-BBD1-8EC7-0FDAE69FEBBA}"/>
                    </a:ext>
                  </a:extLst>
                </p:cNvPr>
                <p:cNvGraphicFramePr>
                  <a:graphicFrameLocks noChangeAspect="1"/>
                </p:cNvGraphicFramePr>
                <p:nvPr>
                  <p:extLst>
                    <p:ext uri="{D42A27DB-BD31-4B8C-83A1-F6EECF244321}">
                      <p14:modId xmlns:p14="http://schemas.microsoft.com/office/powerpoint/2010/main" val="3072502697"/>
                    </p:ext>
                  </p:extLst>
                </p:nvPr>
              </p:nvGraphicFramePr>
              <p:xfrm>
                <a:off x="8548174" y="2062291"/>
                <a:ext cx="2286000" cy="1287066"/>
              </p:xfrm>
              <a:graphic>
                <a:graphicData uri="http://schemas.microsoft.com/office/powerpoint/2016/slidezoom">
                  <pslz:sldZm>
                    <pslz:sldZmObj sldId="379" cId="1413806984">
                      <pslz:zmPr id="{8D8F43FD-CA67-4271-AAD9-B9998098CE89}" returnToParent="0">
                        <p166:blipFill xmlns:p166="http://schemas.microsoft.com/office/powerpoint/2016/6/main">
                          <a:blip r:embed="rId17"/>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5" name="Vista general de diapositiva 14">
                  <a:hlinkClick r:id="rId18" action="ppaction://hlinksldjump"/>
                  <a:extLst>
                    <a:ext uri="{FF2B5EF4-FFF2-40B4-BE49-F238E27FC236}">
                      <a16:creationId xmlns:a16="http://schemas.microsoft.com/office/drawing/2014/main" id="{2AA0F92B-0631-BBD1-8EC7-0FDAE69FEBBA}"/>
                    </a:ext>
                  </a:extLst>
                </p:cNvPr>
                <p:cNvPicPr>
                  <a:picLocks noGrp="1" noRot="1" noChangeAspect="1" noMove="1" noResize="1" noEditPoints="1" noAdjustHandles="1" noChangeArrowheads="1" noChangeShapeType="1"/>
                </p:cNvPicPr>
                <p:nvPr/>
              </p:nvPicPr>
              <p:blipFill>
                <a:blip r:embed="rId19"/>
                <a:stretch>
                  <a:fillRect/>
                </a:stretch>
              </p:blipFill>
              <p:spPr>
                <a:xfrm>
                  <a:off x="-11768725"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Vista general de diapositiva 15">
                  <a:extLst>
                    <a:ext uri="{FF2B5EF4-FFF2-40B4-BE49-F238E27FC236}">
                      <a16:creationId xmlns:a16="http://schemas.microsoft.com/office/drawing/2014/main" id="{4081FFB6-21AE-F75F-4AC8-865A946FF681}"/>
                    </a:ext>
                  </a:extLst>
                </p:cNvPr>
                <p:cNvGraphicFramePr>
                  <a:graphicFrameLocks noChangeAspect="1"/>
                </p:cNvGraphicFramePr>
                <p:nvPr>
                  <p:extLst>
                    <p:ext uri="{D42A27DB-BD31-4B8C-83A1-F6EECF244321}">
                      <p14:modId xmlns:p14="http://schemas.microsoft.com/office/powerpoint/2010/main" val="3474463204"/>
                    </p:ext>
                  </p:extLst>
                </p:nvPr>
              </p:nvGraphicFramePr>
              <p:xfrm>
                <a:off x="11084614" y="2062291"/>
                <a:ext cx="2286000" cy="1287066"/>
              </p:xfrm>
              <a:graphic>
                <a:graphicData uri="http://schemas.microsoft.com/office/powerpoint/2016/slidezoom">
                  <pslz:sldZm>
                    <pslz:sldZmObj sldId="378" cId="1161969439">
                      <pslz:zmPr id="{58266AB4-66CE-489A-8C87-2992AD23E6AD}" returnToParent="0">
                        <p166:blipFill xmlns:p166="http://schemas.microsoft.com/office/powerpoint/2016/6/main">
                          <a:blip r:embed="rId20"/>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6" name="Vista general de diapositiva 15">
                  <a:hlinkClick r:id="rId21" action="ppaction://hlinksldjump"/>
                  <a:extLst>
                    <a:ext uri="{FF2B5EF4-FFF2-40B4-BE49-F238E27FC236}">
                      <a16:creationId xmlns:a16="http://schemas.microsoft.com/office/drawing/2014/main" id="{4081FFB6-21AE-F75F-4AC8-865A946FF681}"/>
                    </a:ext>
                  </a:extLst>
                </p:cNvPr>
                <p:cNvPicPr>
                  <a:picLocks noGrp="1" noRot="1" noChangeAspect="1" noMove="1" noResize="1" noEditPoints="1" noAdjustHandles="1" noChangeArrowheads="1" noChangeShapeType="1"/>
                </p:cNvPicPr>
                <p:nvPr/>
              </p:nvPicPr>
              <p:blipFill>
                <a:blip r:embed="rId22"/>
                <a:stretch>
                  <a:fillRect/>
                </a:stretch>
              </p:blipFill>
              <p:spPr>
                <a:xfrm>
                  <a:off x="-9232285"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Vista general de diapositiva 16">
                  <a:extLst>
                    <a:ext uri="{FF2B5EF4-FFF2-40B4-BE49-F238E27FC236}">
                      <a16:creationId xmlns:a16="http://schemas.microsoft.com/office/drawing/2014/main" id="{24B365B0-0B69-4731-1DC0-CE88ECBD0268}"/>
                    </a:ext>
                  </a:extLst>
                </p:cNvPr>
                <p:cNvGraphicFramePr>
                  <a:graphicFrameLocks noChangeAspect="1"/>
                </p:cNvGraphicFramePr>
                <p:nvPr>
                  <p:extLst>
                    <p:ext uri="{D42A27DB-BD31-4B8C-83A1-F6EECF244321}">
                      <p14:modId xmlns:p14="http://schemas.microsoft.com/office/powerpoint/2010/main" val="2586755868"/>
                    </p:ext>
                  </p:extLst>
                </p:nvPr>
              </p:nvGraphicFramePr>
              <p:xfrm>
                <a:off x="13621053" y="2062291"/>
                <a:ext cx="2286000" cy="1287066"/>
              </p:xfrm>
              <a:graphic>
                <a:graphicData uri="http://schemas.microsoft.com/office/powerpoint/2016/slidezoom">
                  <pslz:sldZm>
                    <pslz:sldZmObj sldId="396" cId="1987422559">
                      <pslz:zmPr id="{F5BF1F0C-9598-476E-B983-F963660C4542}" returnToParent="0">
                        <p166:blipFill xmlns:p166="http://schemas.microsoft.com/office/powerpoint/2016/6/main">
                          <a:blip r:embed="rId23"/>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7" name="Vista general de diapositiva 16">
                  <a:hlinkClick r:id="rId24" action="ppaction://hlinksldjump"/>
                  <a:extLst>
                    <a:ext uri="{FF2B5EF4-FFF2-40B4-BE49-F238E27FC236}">
                      <a16:creationId xmlns:a16="http://schemas.microsoft.com/office/drawing/2014/main" id="{24B365B0-0B69-4731-1DC0-CE88ECBD0268}"/>
                    </a:ext>
                  </a:extLst>
                </p:cNvPr>
                <p:cNvPicPr>
                  <a:picLocks noGrp="1" noRot="1" noChangeAspect="1" noMove="1" noResize="1" noEditPoints="1" noAdjustHandles="1" noChangeArrowheads="1" noChangeShapeType="1"/>
                </p:cNvPicPr>
                <p:nvPr/>
              </p:nvPicPr>
              <p:blipFill>
                <a:blip r:embed="rId25"/>
                <a:stretch>
                  <a:fillRect/>
                </a:stretch>
              </p:blipFill>
              <p:spPr>
                <a:xfrm>
                  <a:off x="-6695846"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Vista general de diapositiva 18">
                  <a:extLst>
                    <a:ext uri="{FF2B5EF4-FFF2-40B4-BE49-F238E27FC236}">
                      <a16:creationId xmlns:a16="http://schemas.microsoft.com/office/drawing/2014/main" id="{81476367-69A5-B5E6-5AE3-27A112960C50}"/>
                    </a:ext>
                  </a:extLst>
                </p:cNvPr>
                <p:cNvGraphicFramePr>
                  <a:graphicFrameLocks noChangeAspect="1"/>
                </p:cNvGraphicFramePr>
                <p:nvPr>
                  <p:extLst>
                    <p:ext uri="{D42A27DB-BD31-4B8C-83A1-F6EECF244321}">
                      <p14:modId xmlns:p14="http://schemas.microsoft.com/office/powerpoint/2010/main" val="2167197005"/>
                    </p:ext>
                  </p:extLst>
                </p:nvPr>
              </p:nvGraphicFramePr>
              <p:xfrm>
                <a:off x="18693931" y="2062291"/>
                <a:ext cx="2286000" cy="1287066"/>
              </p:xfrm>
              <a:graphic>
                <a:graphicData uri="http://schemas.microsoft.com/office/powerpoint/2016/slidezoom">
                  <pslz:sldZm>
                    <pslz:sldZmObj sldId="403" cId="1315737813">
                      <pslz:zmPr id="{7BC6DAA6-0714-4E8F-A357-027BDCC8896B}" returnToParent="0">
                        <p166:blipFill xmlns:p166="http://schemas.microsoft.com/office/powerpoint/2016/6/main">
                          <a:blip r:embed="rId26"/>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9" name="Vista general de diapositiva 18">
                  <a:hlinkClick r:id="rId27" action="ppaction://hlinksldjump"/>
                  <a:extLst>
                    <a:ext uri="{FF2B5EF4-FFF2-40B4-BE49-F238E27FC236}">
                      <a16:creationId xmlns:a16="http://schemas.microsoft.com/office/drawing/2014/main" id="{81476367-69A5-B5E6-5AE3-27A112960C50}"/>
                    </a:ext>
                  </a:extLst>
                </p:cNvPr>
                <p:cNvPicPr>
                  <a:picLocks noGrp="1" noRot="1" noChangeAspect="1" noMove="1" noResize="1" noEditPoints="1" noAdjustHandles="1" noChangeArrowheads="1" noChangeShapeType="1"/>
                </p:cNvPicPr>
                <p:nvPr/>
              </p:nvPicPr>
              <p:blipFill>
                <a:blip r:embed="rId28"/>
                <a:stretch>
                  <a:fillRect/>
                </a:stretch>
              </p:blipFill>
              <p:spPr>
                <a:xfrm>
                  <a:off x="-1622968"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0" name="Vista general de diapositiva 19">
                  <a:extLst>
                    <a:ext uri="{FF2B5EF4-FFF2-40B4-BE49-F238E27FC236}">
                      <a16:creationId xmlns:a16="http://schemas.microsoft.com/office/drawing/2014/main" id="{09CDC1ED-AE5D-A5D5-1215-ACA0E5EF790F}"/>
                    </a:ext>
                  </a:extLst>
                </p:cNvPr>
                <p:cNvGraphicFramePr>
                  <a:graphicFrameLocks noChangeAspect="1"/>
                </p:cNvGraphicFramePr>
                <p:nvPr>
                  <p:extLst>
                    <p:ext uri="{D42A27DB-BD31-4B8C-83A1-F6EECF244321}">
                      <p14:modId xmlns:p14="http://schemas.microsoft.com/office/powerpoint/2010/main" val="2190090158"/>
                    </p:ext>
                  </p:extLst>
                </p:nvPr>
              </p:nvGraphicFramePr>
              <p:xfrm>
                <a:off x="23766810" y="2062291"/>
                <a:ext cx="2286000" cy="1287066"/>
              </p:xfrm>
              <a:graphic>
                <a:graphicData uri="http://schemas.microsoft.com/office/powerpoint/2016/slidezoom">
                  <pslz:sldZm>
                    <pslz:sldZmObj sldId="421" cId="16476903">
                      <pslz:zmPr id="{850F0F78-031B-447F-BCE7-6A106BAD58AB}" returnToParent="0">
                        <p166:blipFill xmlns:p166="http://schemas.microsoft.com/office/powerpoint/2016/6/main">
                          <a:blip r:embed="rId29"/>
                          <a:stretch>
                            <a:fillRect/>
                          </a:stretch>
                        </p166:blipFill>
                        <p166:spPr xmlns:p166="http://schemas.microsoft.com/office/powerpoint/2016/6/main">
                          <a:xfrm>
                            <a:off x="0" y="0"/>
                            <a:ext cx="2286000" cy="1287066"/>
                          </a:xfrm>
                          <a:prstGeom prst="rect">
                            <a:avLst/>
                          </a:prstGeom>
                          <a:ln>
                            <a:noFill/>
                          </a:ln>
                          <a:effectLst>
                            <a:reflection blurRad="6350" stA="52000" endA="300" endPos="35000" dir="5400000" sy="-100000" algn="bl" rotWithShape="0"/>
                          </a:effectLst>
                        </p166:spPr>
                      </pslz:zmPr>
                    </pslz:sldZmObj>
                  </pslz:sldZm>
                </a:graphicData>
              </a:graphic>
            </p:graphicFrame>
          </mc:Choice>
          <mc:Fallback xmlns="">
            <p:pic>
              <p:nvPicPr>
                <p:cNvPr id="20" name="Vista general de diapositiva 19">
                  <a:hlinkClick r:id="rId30" action="ppaction://hlinksldjump"/>
                  <a:extLst>
                    <a:ext uri="{FF2B5EF4-FFF2-40B4-BE49-F238E27FC236}">
                      <a16:creationId xmlns:a16="http://schemas.microsoft.com/office/drawing/2014/main" id="{09CDC1ED-AE5D-A5D5-1215-ACA0E5EF790F}"/>
                    </a:ext>
                  </a:extLst>
                </p:cNvPr>
                <p:cNvPicPr>
                  <a:picLocks noGrp="1" noRot="1" noChangeAspect="1" noMove="1" noResize="1" noEditPoints="1" noAdjustHandles="1" noChangeArrowheads="1" noChangeShapeType="1"/>
                </p:cNvPicPr>
                <p:nvPr/>
              </p:nvPicPr>
              <p:blipFill>
                <a:blip r:embed="rId31"/>
                <a:stretch>
                  <a:fillRect/>
                </a:stretch>
              </p:blipFill>
              <p:spPr>
                <a:xfrm>
                  <a:off x="3449911" y="2062291"/>
                  <a:ext cx="2286000" cy="1287066"/>
                </a:xfrm>
                <a:prstGeom prst="rect">
                  <a:avLst/>
                </a:prstGeom>
                <a:ln>
                  <a:noFill/>
                </a:ln>
                <a:effectLst>
                  <a:reflection blurRad="6350" stA="52000" endA="300" endPos="35000" dir="5400000" sy="-100000" algn="bl" rotWithShape="0"/>
                </a:effectLst>
              </p:spPr>
            </p:pic>
          </mc:Fallback>
        </mc:AlternateContent>
      </p:grpSp>
      <p:pic>
        <p:nvPicPr>
          <p:cNvPr id="39" name="Gráfico 38" descr="Signo de intercalación hacia la derecha contorno">
            <a:hlinkClick r:id="" action="ppaction://hlinkshowjump?jump=previousslide"/>
            <a:extLst>
              <a:ext uri="{FF2B5EF4-FFF2-40B4-BE49-F238E27FC236}">
                <a16:creationId xmlns:a16="http://schemas.microsoft.com/office/drawing/2014/main" id="{56BCA467-C98C-F6D1-4248-A5013173219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489657" y="2475353"/>
            <a:ext cx="515504" cy="515504"/>
          </a:xfrm>
          <a:prstGeom prst="rect">
            <a:avLst/>
          </a:prstGeom>
          <a:effectLst>
            <a:glow rad="63500">
              <a:schemeClr val="accent1">
                <a:satMod val="175000"/>
                <a:alpha val="55000"/>
              </a:schemeClr>
            </a:glow>
          </a:effectLst>
        </p:spPr>
      </p:pic>
    </p:spTree>
    <p:extLst>
      <p:ext uri="{BB962C8B-B14F-4D97-AF65-F5344CB8AC3E}">
        <p14:creationId xmlns:p14="http://schemas.microsoft.com/office/powerpoint/2010/main" val="391331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01DF87-67A2-997E-D943-FB8BE75DCCD2}"/>
              </a:ext>
            </a:extLst>
          </p:cNvPr>
          <p:cNvSpPr>
            <a:spLocks noGrp="1"/>
          </p:cNvSpPr>
          <p:nvPr>
            <p:ph type="title"/>
          </p:nvPr>
        </p:nvSpPr>
        <p:spPr>
          <a:xfrm>
            <a:off x="294859" y="3816314"/>
            <a:ext cx="2449055" cy="922624"/>
          </a:xfrm>
        </p:spPr>
        <p:txBody>
          <a:bodyPr/>
          <a:lstStyle/>
          <a:p>
            <a:r>
              <a:rPr lang="en-US" dirty="0"/>
              <a:t>Date: 14/08/2024</a:t>
            </a:r>
            <a:br>
              <a:rPr lang="en-US" dirty="0"/>
            </a:br>
            <a:r>
              <a:rPr lang="en-US" dirty="0"/>
              <a:t>Title: GitHub Essentials</a:t>
            </a:r>
            <a:br>
              <a:rPr lang="en-US" dirty="0"/>
            </a:br>
            <a:r>
              <a:rPr lang="en-US" dirty="0"/>
              <a:t>Presenter Name: Bruno Paz</a:t>
            </a:r>
          </a:p>
        </p:txBody>
      </p:sp>
      <p:sp>
        <p:nvSpPr>
          <p:cNvPr id="4" name="Text Placeholder 3">
            <a:extLst>
              <a:ext uri="{FF2B5EF4-FFF2-40B4-BE49-F238E27FC236}">
                <a16:creationId xmlns:a16="http://schemas.microsoft.com/office/drawing/2014/main" id="{62C389D4-5BE3-49F9-AC50-0324CE5F5C67}"/>
              </a:ext>
            </a:extLst>
          </p:cNvPr>
          <p:cNvSpPr>
            <a:spLocks noGrp="1"/>
          </p:cNvSpPr>
          <p:nvPr>
            <p:ph type="body" sz="quarter" idx="11"/>
          </p:nvPr>
        </p:nvSpPr>
        <p:spPr/>
        <p:txBody>
          <a:bodyPr/>
          <a:lstStyle/>
          <a:p>
            <a:r>
              <a:rPr lang="es-AR" dirty="0"/>
              <a:t>GitHub Essentials</a:t>
            </a:r>
            <a:endParaRPr lang="en-US" dirty="0"/>
          </a:p>
        </p:txBody>
      </p:sp>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pic>
        <p:nvPicPr>
          <p:cNvPr id="39" name="Gráfico 38" descr="Signo de intercalación hacia la derecha contorno">
            <a:hlinkClick r:id="" action="ppaction://hlinkshowjump?jump=previousslide"/>
            <a:extLst>
              <a:ext uri="{FF2B5EF4-FFF2-40B4-BE49-F238E27FC236}">
                <a16:creationId xmlns:a16="http://schemas.microsoft.com/office/drawing/2014/main" id="{56BCA467-C98C-F6D1-4248-A50131732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68871" y="2475353"/>
            <a:ext cx="515504" cy="515504"/>
          </a:xfrm>
          <a:prstGeom prst="rect">
            <a:avLst/>
          </a:prstGeom>
          <a:effectLst>
            <a:glow rad="63500">
              <a:schemeClr val="accent1">
                <a:satMod val="175000"/>
                <a:alpha val="55000"/>
              </a:schemeClr>
            </a:glow>
          </a:effectLst>
        </p:spPr>
      </p:pic>
      <p:sp>
        <p:nvSpPr>
          <p:cNvPr id="40" name="CuadroTexto 39">
            <a:extLst>
              <a:ext uri="{FF2B5EF4-FFF2-40B4-BE49-F238E27FC236}">
                <a16:creationId xmlns:a16="http://schemas.microsoft.com/office/drawing/2014/main" id="{1E3CFB07-9631-C732-157C-E04424D15C56}"/>
              </a:ext>
            </a:extLst>
          </p:cNvPr>
          <p:cNvSpPr txBox="1"/>
          <p:nvPr/>
        </p:nvSpPr>
        <p:spPr>
          <a:xfrm>
            <a:off x="3243376" y="3894136"/>
            <a:ext cx="2616422" cy="530915"/>
          </a:xfrm>
          <a:prstGeom prst="rect">
            <a:avLst/>
          </a:prstGeom>
          <a:noFill/>
        </p:spPr>
        <p:txBody>
          <a:bodyPr wrap="none" rtlCol="0">
            <a:spAutoFit/>
          </a:bodyPr>
          <a:lstStyle/>
          <a:p>
            <a:pPr algn="ctr"/>
            <a:r>
              <a:rPr lang="es-AR" sz="900" dirty="0" err="1">
                <a:solidFill>
                  <a:srgbClr val="F7F7F7"/>
                </a:solidFill>
                <a:latin typeface="Montserrat SemiBold" panose="00000700000000000000" pitchFamily="2" charset="0"/>
              </a:rPr>
              <a:t>What</a:t>
            </a:r>
            <a:r>
              <a:rPr lang="es-AR" sz="900" dirty="0">
                <a:solidFill>
                  <a:srgbClr val="F7F7F7"/>
                </a:solidFill>
                <a:latin typeface="Montserrat SemiBold" panose="00000700000000000000" pitchFamily="2" charset="0"/>
              </a:rPr>
              <a:t> </a:t>
            </a:r>
            <a:r>
              <a:rPr lang="es-AR" sz="900" dirty="0" err="1">
                <a:solidFill>
                  <a:srgbClr val="F7F7F7"/>
                </a:solidFill>
                <a:latin typeface="Montserrat SemiBold" panose="00000700000000000000" pitchFamily="2" charset="0"/>
              </a:rPr>
              <a:t>is</a:t>
            </a:r>
            <a:r>
              <a:rPr lang="es-AR" sz="900" dirty="0">
                <a:solidFill>
                  <a:srgbClr val="F7F7F7"/>
                </a:solidFill>
                <a:latin typeface="Montserrat SemiBold" panose="00000700000000000000" pitchFamily="2" charset="0"/>
              </a:rPr>
              <a:t> GIT?</a:t>
            </a:r>
            <a:br>
              <a:rPr lang="es-AR" sz="900" dirty="0">
                <a:solidFill>
                  <a:srgbClr val="F7F7F7"/>
                </a:solidFill>
                <a:latin typeface="Montserrat SemiBold" panose="00000700000000000000" pitchFamily="2" charset="0"/>
              </a:rPr>
            </a:br>
            <a:r>
              <a:rPr lang="en-US" sz="900" dirty="0">
                <a:solidFill>
                  <a:srgbClr val="F7F7F7"/>
                </a:solidFill>
                <a:latin typeface="Montserrat SemiBold" panose="00000700000000000000" pitchFamily="2" charset="0"/>
              </a:rPr>
              <a:t>Let's get some context on what Git is.</a:t>
            </a:r>
            <a:endParaRPr lang="es-AR" sz="900" dirty="0">
              <a:solidFill>
                <a:srgbClr val="F7F7F7"/>
              </a:solidFill>
              <a:latin typeface="Montserrat SemiBold" panose="00000700000000000000" pitchFamily="2" charset="0"/>
            </a:endParaRPr>
          </a:p>
          <a:p>
            <a:endParaRPr lang="es-AR" sz="1050" dirty="0">
              <a:latin typeface="Montserrat SemiBold" panose="00000700000000000000" pitchFamily="2" charset="0"/>
            </a:endParaRPr>
          </a:p>
        </p:txBody>
      </p:sp>
      <p:sp>
        <p:nvSpPr>
          <p:cNvPr id="2" name="CuadroTexto 1">
            <a:extLst>
              <a:ext uri="{FF2B5EF4-FFF2-40B4-BE49-F238E27FC236}">
                <a16:creationId xmlns:a16="http://schemas.microsoft.com/office/drawing/2014/main" id="{BCDC5160-5A50-CECA-1540-302B1398CFFF}"/>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p:grpSp>
        <p:nvGrpSpPr>
          <p:cNvPr id="6" name="Grupo 5">
            <a:extLst>
              <a:ext uri="{FF2B5EF4-FFF2-40B4-BE49-F238E27FC236}">
                <a16:creationId xmlns:a16="http://schemas.microsoft.com/office/drawing/2014/main" id="{5F064CC6-2CA9-E95D-0B1E-87CF25915A86}"/>
              </a:ext>
            </a:extLst>
          </p:cNvPr>
          <p:cNvGrpSpPr/>
          <p:nvPr/>
        </p:nvGrpSpPr>
        <p:grpSpPr>
          <a:xfrm>
            <a:off x="3475294" y="2062291"/>
            <a:ext cx="22577516" cy="1287066"/>
            <a:chOff x="3475294" y="2062291"/>
            <a:chExt cx="22577516" cy="1287066"/>
          </a:xfrm>
        </p:grpSpPr>
        <mc:AlternateContent xmlns:mc="http://schemas.openxmlformats.org/markup-compatibility/2006" xmlns:pslz="http://schemas.microsoft.com/office/powerpoint/2016/slidezoom">
          <mc:Choice Requires="pslz">
            <p:graphicFrame>
              <p:nvGraphicFramePr>
                <p:cNvPr id="18" name="Vista general de diapositiva 17">
                  <a:extLst>
                    <a:ext uri="{FF2B5EF4-FFF2-40B4-BE49-F238E27FC236}">
                      <a16:creationId xmlns:a16="http://schemas.microsoft.com/office/drawing/2014/main" id="{5E7450B7-2EE3-F483-C1DC-D0D75C25D56D}"/>
                    </a:ext>
                  </a:extLst>
                </p:cNvPr>
                <p:cNvGraphicFramePr>
                  <a:graphicFrameLocks noChangeAspect="1"/>
                </p:cNvGraphicFramePr>
                <p:nvPr/>
              </p:nvGraphicFramePr>
              <p:xfrm>
                <a:off x="6011734" y="2062291"/>
                <a:ext cx="2286000" cy="1287066"/>
              </p:xfrm>
              <a:graphic>
                <a:graphicData uri="http://schemas.microsoft.com/office/powerpoint/2016/slidezoom">
                  <pslz:sldZm>
                    <pslz:sldZmObj sldId="383" cId="3180563263">
                      <pslz:zmPr id="{F35C1460-AEB6-4E47-AF98-74B62912AB80}" returnToParent="0">
                        <p166:blipFill xmlns:p166="http://schemas.microsoft.com/office/powerpoint/2016/6/main">
                          <a:blip r:embed="rId6"/>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8" name="Vista general de diapositiva 17">
                  <a:hlinkClick r:id="rId7" action="ppaction://hlinksldjump"/>
                  <a:extLst>
                    <a:ext uri="{FF2B5EF4-FFF2-40B4-BE49-F238E27FC236}">
                      <a16:creationId xmlns:a16="http://schemas.microsoft.com/office/drawing/2014/main" id="{5E7450B7-2EE3-F483-C1DC-D0D75C25D56D}"/>
                    </a:ext>
                  </a:extLst>
                </p:cNvPr>
                <p:cNvPicPr>
                  <a:picLocks noGrp="1" noRot="1" noChangeAspect="1" noMove="1" noResize="1" noEditPoints="1" noAdjustHandles="1" noChangeArrowheads="1" noChangeShapeType="1"/>
                </p:cNvPicPr>
                <p:nvPr/>
              </p:nvPicPr>
              <p:blipFill>
                <a:blip r:embed="rId8"/>
                <a:stretch>
                  <a:fillRect/>
                </a:stretch>
              </p:blipFill>
              <p:spPr>
                <a:xfrm>
                  <a:off x="601173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8" name="Vista general de diapositiva 27">
                  <a:extLst>
                    <a:ext uri="{FF2B5EF4-FFF2-40B4-BE49-F238E27FC236}">
                      <a16:creationId xmlns:a16="http://schemas.microsoft.com/office/drawing/2014/main" id="{E47D6DB3-72C0-BADB-9E23-FD4D0707B997}"/>
                    </a:ext>
                  </a:extLst>
                </p:cNvPr>
                <p:cNvGraphicFramePr>
                  <a:graphicFrameLocks noChangeAspect="1"/>
                </p:cNvGraphicFramePr>
                <p:nvPr/>
              </p:nvGraphicFramePr>
              <p:xfrm>
                <a:off x="16157492" y="2062291"/>
                <a:ext cx="2286000" cy="1287066"/>
              </p:xfrm>
              <a:graphic>
                <a:graphicData uri="http://schemas.microsoft.com/office/powerpoint/2016/slidezoom">
                  <pslz:sldZm>
                    <pslz:sldZmObj sldId="400" cId="2582948432">
                      <pslz:zmPr id="{F861D243-061E-4E7A-AE39-11959945400F}" returnToParent="0">
                        <p166:blipFill xmlns:p166="http://schemas.microsoft.com/office/powerpoint/2016/6/main">
                          <a:blip r:embed="rId9"/>
                          <a:stretch>
                            <a:fillRect/>
                          </a:stretch>
                        </p166:blipFill>
                        <p166:spPr xmlns:p166="http://schemas.microsoft.com/office/powerpoint/2016/6/main">
                          <a:xfrm>
                            <a:off x="0" y="0"/>
                            <a:ext cx="2286000" cy="1287066"/>
                          </a:xfrm>
                          <a:prstGeom prst="rect">
                            <a:avLst/>
                          </a:prstGeom>
                          <a:ln w="3175">
                            <a:solidFill>
                              <a:prstClr val="ltGray"/>
                            </a:solidFill>
                          </a:ln>
                          <a:effectLst>
                            <a:reflection blurRad="6350" stA="52000" endA="300" endPos="35000" dir="5400000" sy="-100000" algn="bl" rotWithShape="0"/>
                          </a:effectLst>
                        </p166:spPr>
                      </pslz:zmPr>
                    </pslz:sldZmObj>
                  </pslz:sldZm>
                </a:graphicData>
              </a:graphic>
            </p:graphicFrame>
          </mc:Choice>
          <mc:Fallback xmlns="">
            <p:pic>
              <p:nvPicPr>
                <p:cNvPr id="28" name="Vista general de diapositiva 27">
                  <a:hlinkClick r:id="rId10" action="ppaction://hlinksldjump"/>
                  <a:extLst>
                    <a:ext uri="{FF2B5EF4-FFF2-40B4-BE49-F238E27FC236}">
                      <a16:creationId xmlns:a16="http://schemas.microsoft.com/office/drawing/2014/main" id="{E47D6DB3-72C0-BADB-9E23-FD4D0707B997}"/>
                    </a:ext>
                  </a:extLst>
                </p:cNvPr>
                <p:cNvPicPr>
                  <a:picLocks noGrp="1" noRot="1" noChangeAspect="1" noMove="1" noResize="1" noEditPoints="1" noAdjustHandles="1" noChangeArrowheads="1" noChangeShapeType="1"/>
                </p:cNvPicPr>
                <p:nvPr/>
              </p:nvPicPr>
              <p:blipFill>
                <a:blip r:embed="rId11"/>
                <a:stretch>
                  <a:fillRect/>
                </a:stretch>
              </p:blipFill>
              <p:spPr>
                <a:xfrm>
                  <a:off x="16157492" y="2062291"/>
                  <a:ext cx="2286000" cy="1287066"/>
                </a:xfrm>
                <a:prstGeom prst="rect">
                  <a:avLst/>
                </a:prstGeom>
                <a:ln w="3175">
                  <a:solidFill>
                    <a:prstClr val="ltGray"/>
                  </a:solid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0" name="Vista general de diapositiva 29">
                  <a:extLst>
                    <a:ext uri="{FF2B5EF4-FFF2-40B4-BE49-F238E27FC236}">
                      <a16:creationId xmlns:a16="http://schemas.microsoft.com/office/drawing/2014/main" id="{140B286A-A55F-0F80-DAD3-1A399C31FFF8}"/>
                    </a:ext>
                  </a:extLst>
                </p:cNvPr>
                <p:cNvGraphicFramePr>
                  <a:graphicFrameLocks noChangeAspect="1"/>
                </p:cNvGraphicFramePr>
                <p:nvPr/>
              </p:nvGraphicFramePr>
              <p:xfrm>
                <a:off x="21230370" y="2062291"/>
                <a:ext cx="2286000" cy="1287066"/>
              </p:xfrm>
              <a:graphic>
                <a:graphicData uri="http://schemas.microsoft.com/office/powerpoint/2016/slidezoom">
                  <pslz:sldZm>
                    <pslz:sldZmObj sldId="408" cId="3415801037">
                      <pslz:zmPr id="{69BE88EE-C4D9-4AB9-B7DD-0417680EA300}" returnToParent="0">
                        <p166:blipFill xmlns:p166="http://schemas.microsoft.com/office/powerpoint/2016/6/main">
                          <a:blip r:embed="rId12"/>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30" name="Vista general de diapositiva 29">
                  <a:hlinkClick r:id="rId13" action="ppaction://hlinksldjump"/>
                  <a:extLst>
                    <a:ext uri="{FF2B5EF4-FFF2-40B4-BE49-F238E27FC236}">
                      <a16:creationId xmlns:a16="http://schemas.microsoft.com/office/drawing/2014/main" id="{140B286A-A55F-0F80-DAD3-1A399C31FFF8}"/>
                    </a:ext>
                  </a:extLst>
                </p:cNvPr>
                <p:cNvPicPr>
                  <a:picLocks noGrp="1" noRot="1" noChangeAspect="1" noMove="1" noResize="1" noEditPoints="1" noAdjustHandles="1" noChangeArrowheads="1" noChangeShapeType="1"/>
                </p:cNvPicPr>
                <p:nvPr/>
              </p:nvPicPr>
              <p:blipFill>
                <a:blip r:embed="rId14"/>
                <a:stretch>
                  <a:fillRect/>
                </a:stretch>
              </p:blipFill>
              <p:spPr>
                <a:xfrm>
                  <a:off x="21230370"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Vista general de diapositiva 30">
                  <a:extLst>
                    <a:ext uri="{FF2B5EF4-FFF2-40B4-BE49-F238E27FC236}">
                      <a16:creationId xmlns:a16="http://schemas.microsoft.com/office/drawing/2014/main" id="{1E30FA91-E2FB-B4AF-19AA-FE6C59D999B6}"/>
                    </a:ext>
                  </a:extLst>
                </p:cNvPr>
                <p:cNvGraphicFramePr>
                  <a:graphicFrameLocks noChangeAspect="1"/>
                </p:cNvGraphicFramePr>
                <p:nvPr>
                  <p:extLst>
                    <p:ext uri="{D42A27DB-BD31-4B8C-83A1-F6EECF244321}">
                      <p14:modId xmlns:p14="http://schemas.microsoft.com/office/powerpoint/2010/main" val="955158069"/>
                    </p:ext>
                  </p:extLst>
                </p:nvPr>
              </p:nvGraphicFramePr>
              <p:xfrm>
                <a:off x="3475294" y="2062291"/>
                <a:ext cx="2286000" cy="1287066"/>
              </p:xfrm>
              <a:graphic>
                <a:graphicData uri="http://schemas.microsoft.com/office/powerpoint/2016/slidezoom">
                  <pslz:sldZm>
                    <pslz:sldZmObj sldId="381" cId="3051391703">
                      <pslz:zmPr id="{EC49DA3C-53C6-4FAF-9A00-A6FF111F6B0C}" returnToParent="0" transitionDur="750">
                        <p166:blipFill xmlns:p166="http://schemas.microsoft.com/office/powerpoint/2016/6/main">
                          <a:blip r:embed="rId15"/>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31" name="Vista general de diapositiva 30">
                  <a:hlinkClick r:id="rId16" action="ppaction://hlinksldjump"/>
                  <a:extLst>
                    <a:ext uri="{FF2B5EF4-FFF2-40B4-BE49-F238E27FC236}">
                      <a16:creationId xmlns:a16="http://schemas.microsoft.com/office/drawing/2014/main" id="{1E30FA91-E2FB-B4AF-19AA-FE6C59D999B6}"/>
                    </a:ext>
                  </a:extLst>
                </p:cNvPr>
                <p:cNvPicPr>
                  <a:picLocks noGrp="1" noRot="1" noChangeAspect="1" noMove="1" noResize="1" noEditPoints="1" noAdjustHandles="1" noChangeArrowheads="1" noChangeShapeType="1"/>
                </p:cNvPicPr>
                <p:nvPr/>
              </p:nvPicPr>
              <p:blipFill>
                <a:blip r:embed="rId17"/>
                <a:stretch>
                  <a:fillRect/>
                </a:stretch>
              </p:blipFill>
              <p:spPr>
                <a:xfrm>
                  <a:off x="347529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2" name="Vista general de diapositiva 31">
                  <a:extLst>
                    <a:ext uri="{FF2B5EF4-FFF2-40B4-BE49-F238E27FC236}">
                      <a16:creationId xmlns:a16="http://schemas.microsoft.com/office/drawing/2014/main" id="{A7AED21B-EA02-51D8-381A-B19D12F056AB}"/>
                    </a:ext>
                  </a:extLst>
                </p:cNvPr>
                <p:cNvGraphicFramePr>
                  <a:graphicFrameLocks noChangeAspect="1"/>
                </p:cNvGraphicFramePr>
                <p:nvPr/>
              </p:nvGraphicFramePr>
              <p:xfrm>
                <a:off x="8548174" y="2062291"/>
                <a:ext cx="2286000" cy="1287066"/>
              </p:xfrm>
              <a:graphic>
                <a:graphicData uri="http://schemas.microsoft.com/office/powerpoint/2016/slidezoom">
                  <pslz:sldZm>
                    <pslz:sldZmObj sldId="379" cId="1413806984">
                      <pslz:zmPr id="{8D8F43FD-CA67-4271-AAD9-B9998098CE89}" returnToParent="0">
                        <p166:blipFill xmlns:p166="http://schemas.microsoft.com/office/powerpoint/2016/6/main">
                          <a:blip r:embed="rId18"/>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32" name="Vista general de diapositiva 31">
                  <a:hlinkClick r:id="rId19" action="ppaction://hlinksldjump"/>
                  <a:extLst>
                    <a:ext uri="{FF2B5EF4-FFF2-40B4-BE49-F238E27FC236}">
                      <a16:creationId xmlns:a16="http://schemas.microsoft.com/office/drawing/2014/main" id="{A7AED21B-EA02-51D8-381A-B19D12F056AB}"/>
                    </a:ext>
                  </a:extLst>
                </p:cNvPr>
                <p:cNvPicPr>
                  <a:picLocks noGrp="1" noRot="1" noChangeAspect="1" noMove="1" noResize="1" noEditPoints="1" noAdjustHandles="1" noChangeArrowheads="1" noChangeShapeType="1"/>
                </p:cNvPicPr>
                <p:nvPr/>
              </p:nvPicPr>
              <p:blipFill>
                <a:blip r:embed="rId20"/>
                <a:stretch>
                  <a:fillRect/>
                </a:stretch>
              </p:blipFill>
              <p:spPr>
                <a:xfrm>
                  <a:off x="854817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Vista general de diapositiva 32">
                  <a:extLst>
                    <a:ext uri="{FF2B5EF4-FFF2-40B4-BE49-F238E27FC236}">
                      <a16:creationId xmlns:a16="http://schemas.microsoft.com/office/drawing/2014/main" id="{9DD99388-8F41-702A-5FF3-D69648B15257}"/>
                    </a:ext>
                  </a:extLst>
                </p:cNvPr>
                <p:cNvGraphicFramePr>
                  <a:graphicFrameLocks noChangeAspect="1"/>
                </p:cNvGraphicFramePr>
                <p:nvPr/>
              </p:nvGraphicFramePr>
              <p:xfrm>
                <a:off x="11084614" y="2062291"/>
                <a:ext cx="2286000" cy="1287066"/>
              </p:xfrm>
              <a:graphic>
                <a:graphicData uri="http://schemas.microsoft.com/office/powerpoint/2016/slidezoom">
                  <pslz:sldZm>
                    <pslz:sldZmObj sldId="378" cId="1161969439">
                      <pslz:zmPr id="{58266AB4-66CE-489A-8C87-2992AD23E6AD}" returnToParent="0">
                        <p166:blipFill xmlns:p166="http://schemas.microsoft.com/office/powerpoint/2016/6/main">
                          <a:blip r:embed="rId21"/>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33" name="Vista general de diapositiva 32">
                  <a:hlinkClick r:id="rId22" action="ppaction://hlinksldjump"/>
                  <a:extLst>
                    <a:ext uri="{FF2B5EF4-FFF2-40B4-BE49-F238E27FC236}">
                      <a16:creationId xmlns:a16="http://schemas.microsoft.com/office/drawing/2014/main" id="{9DD99388-8F41-702A-5FF3-D69648B15257}"/>
                    </a:ext>
                  </a:extLst>
                </p:cNvPr>
                <p:cNvPicPr>
                  <a:picLocks noGrp="1" noRot="1" noChangeAspect="1" noMove="1" noResize="1" noEditPoints="1" noAdjustHandles="1" noChangeArrowheads="1" noChangeShapeType="1"/>
                </p:cNvPicPr>
                <p:nvPr/>
              </p:nvPicPr>
              <p:blipFill>
                <a:blip r:embed="rId23"/>
                <a:stretch>
                  <a:fillRect/>
                </a:stretch>
              </p:blipFill>
              <p:spPr>
                <a:xfrm>
                  <a:off x="1108461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4" name="Vista general de diapositiva 33">
                  <a:extLst>
                    <a:ext uri="{FF2B5EF4-FFF2-40B4-BE49-F238E27FC236}">
                      <a16:creationId xmlns:a16="http://schemas.microsoft.com/office/drawing/2014/main" id="{C1501F27-8879-55A1-7FB4-8D59CD001453}"/>
                    </a:ext>
                  </a:extLst>
                </p:cNvPr>
                <p:cNvGraphicFramePr>
                  <a:graphicFrameLocks noChangeAspect="1"/>
                </p:cNvGraphicFramePr>
                <p:nvPr/>
              </p:nvGraphicFramePr>
              <p:xfrm>
                <a:off x="13621053" y="2062291"/>
                <a:ext cx="2286000" cy="1287066"/>
              </p:xfrm>
              <a:graphic>
                <a:graphicData uri="http://schemas.microsoft.com/office/powerpoint/2016/slidezoom">
                  <pslz:sldZm>
                    <pslz:sldZmObj sldId="396" cId="1987422559">
                      <pslz:zmPr id="{F5BF1F0C-9598-476E-B983-F963660C4542}" returnToParent="0">
                        <p166:blipFill xmlns:p166="http://schemas.microsoft.com/office/powerpoint/2016/6/main">
                          <a:blip r:embed="rId24"/>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34" name="Vista general de diapositiva 33">
                  <a:hlinkClick r:id="rId25" action="ppaction://hlinksldjump"/>
                  <a:extLst>
                    <a:ext uri="{FF2B5EF4-FFF2-40B4-BE49-F238E27FC236}">
                      <a16:creationId xmlns:a16="http://schemas.microsoft.com/office/drawing/2014/main" id="{C1501F27-8879-55A1-7FB4-8D59CD001453}"/>
                    </a:ext>
                  </a:extLst>
                </p:cNvPr>
                <p:cNvPicPr>
                  <a:picLocks noGrp="1" noRot="1" noChangeAspect="1" noMove="1" noResize="1" noEditPoints="1" noAdjustHandles="1" noChangeArrowheads="1" noChangeShapeType="1"/>
                </p:cNvPicPr>
                <p:nvPr/>
              </p:nvPicPr>
              <p:blipFill>
                <a:blip r:embed="rId26"/>
                <a:stretch>
                  <a:fillRect/>
                </a:stretch>
              </p:blipFill>
              <p:spPr>
                <a:xfrm>
                  <a:off x="13621053"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Vista general de diapositiva 40">
                  <a:extLst>
                    <a:ext uri="{FF2B5EF4-FFF2-40B4-BE49-F238E27FC236}">
                      <a16:creationId xmlns:a16="http://schemas.microsoft.com/office/drawing/2014/main" id="{5E91C0A6-1489-79E4-93D7-AB5DAD323DC6}"/>
                    </a:ext>
                  </a:extLst>
                </p:cNvPr>
                <p:cNvGraphicFramePr>
                  <a:graphicFrameLocks noChangeAspect="1"/>
                </p:cNvGraphicFramePr>
                <p:nvPr/>
              </p:nvGraphicFramePr>
              <p:xfrm>
                <a:off x="18693931" y="2062291"/>
                <a:ext cx="2286000" cy="1287066"/>
              </p:xfrm>
              <a:graphic>
                <a:graphicData uri="http://schemas.microsoft.com/office/powerpoint/2016/slidezoom">
                  <pslz:sldZm>
                    <pslz:sldZmObj sldId="403" cId="1315737813">
                      <pslz:zmPr id="{7BC6DAA6-0714-4E8F-A357-027BDCC8896B}" returnToParent="0">
                        <p166:blipFill xmlns:p166="http://schemas.microsoft.com/office/powerpoint/2016/6/main">
                          <a:blip r:embed="rId27"/>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41" name="Vista general de diapositiva 40">
                  <a:hlinkClick r:id="rId28" action="ppaction://hlinksldjump"/>
                  <a:extLst>
                    <a:ext uri="{FF2B5EF4-FFF2-40B4-BE49-F238E27FC236}">
                      <a16:creationId xmlns:a16="http://schemas.microsoft.com/office/drawing/2014/main" id="{5E91C0A6-1489-79E4-93D7-AB5DAD323DC6}"/>
                    </a:ext>
                  </a:extLst>
                </p:cNvPr>
                <p:cNvPicPr>
                  <a:picLocks noGrp="1" noRot="1" noChangeAspect="1" noMove="1" noResize="1" noEditPoints="1" noAdjustHandles="1" noChangeArrowheads="1" noChangeShapeType="1"/>
                </p:cNvPicPr>
                <p:nvPr/>
              </p:nvPicPr>
              <p:blipFill>
                <a:blip r:embed="rId29"/>
                <a:stretch>
                  <a:fillRect/>
                </a:stretch>
              </p:blipFill>
              <p:spPr>
                <a:xfrm>
                  <a:off x="18693931"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Vista general de diapositiva 6">
                  <a:extLst>
                    <a:ext uri="{FF2B5EF4-FFF2-40B4-BE49-F238E27FC236}">
                      <a16:creationId xmlns:a16="http://schemas.microsoft.com/office/drawing/2014/main" id="{116FCA1D-7429-D94D-6AC9-F6D5835DF062}"/>
                    </a:ext>
                  </a:extLst>
                </p:cNvPr>
                <p:cNvGraphicFramePr>
                  <a:graphicFrameLocks noChangeAspect="1"/>
                </p:cNvGraphicFramePr>
                <p:nvPr/>
              </p:nvGraphicFramePr>
              <p:xfrm>
                <a:off x="23766810" y="2062291"/>
                <a:ext cx="2286000" cy="1287066"/>
              </p:xfrm>
              <a:graphic>
                <a:graphicData uri="http://schemas.microsoft.com/office/powerpoint/2016/slidezoom">
                  <pslz:sldZm>
                    <pslz:sldZmObj sldId="421" cId="16476903">
                      <pslz:zmPr id="{850F0F78-031B-447F-BCE7-6A106BAD58AB}" returnToParent="0">
                        <p166:blipFill xmlns:p166="http://schemas.microsoft.com/office/powerpoint/2016/6/main">
                          <a:blip r:embed="rId30"/>
                          <a:stretch>
                            <a:fillRect/>
                          </a:stretch>
                        </p166:blipFill>
                        <p166:spPr xmlns:p166="http://schemas.microsoft.com/office/powerpoint/2016/6/main">
                          <a:xfrm>
                            <a:off x="0" y="0"/>
                            <a:ext cx="2286000" cy="1287066"/>
                          </a:xfrm>
                          <a:prstGeom prst="rect">
                            <a:avLst/>
                          </a:prstGeom>
                          <a:ln>
                            <a:noFill/>
                          </a:ln>
                          <a:effectLst>
                            <a:reflection blurRad="6350" stA="52000" endA="300" endPos="35000" dir="5400000" sy="-100000" algn="bl" rotWithShape="0"/>
                          </a:effectLst>
                        </p166:spPr>
                      </pslz:zmPr>
                    </pslz:sldZmObj>
                  </pslz:sldZm>
                </a:graphicData>
              </a:graphic>
            </p:graphicFrame>
          </mc:Choice>
          <mc:Fallback xmlns="">
            <p:pic>
              <p:nvPicPr>
                <p:cNvPr id="7" name="Vista general de diapositiva 6">
                  <a:hlinkClick r:id="rId31" action="ppaction://hlinksldjump"/>
                  <a:extLst>
                    <a:ext uri="{FF2B5EF4-FFF2-40B4-BE49-F238E27FC236}">
                      <a16:creationId xmlns:a16="http://schemas.microsoft.com/office/drawing/2014/main" id="{116FCA1D-7429-D94D-6AC9-F6D5835DF062}"/>
                    </a:ext>
                  </a:extLst>
                </p:cNvPr>
                <p:cNvPicPr>
                  <a:picLocks noGrp="1" noRot="1" noChangeAspect="1" noMove="1" noResize="1" noEditPoints="1" noAdjustHandles="1" noChangeArrowheads="1" noChangeShapeType="1"/>
                </p:cNvPicPr>
                <p:nvPr/>
              </p:nvPicPr>
              <p:blipFill>
                <a:blip r:embed="rId32"/>
                <a:stretch>
                  <a:fillRect/>
                </a:stretch>
              </p:blipFill>
              <p:spPr>
                <a:xfrm>
                  <a:off x="23766810" y="2062291"/>
                  <a:ext cx="2286000" cy="1287066"/>
                </a:xfrm>
                <a:prstGeom prst="rect">
                  <a:avLst/>
                </a:prstGeom>
                <a:ln>
                  <a:noFill/>
                </a:ln>
                <a:effectLst>
                  <a:reflection blurRad="6350" stA="52000" endA="300" endPos="35000" dir="5400000" sy="-100000" algn="bl" rotWithShape="0"/>
                </a:effectLst>
              </p:spPr>
            </p:pic>
          </mc:Fallback>
        </mc:AlternateContent>
      </p:grpSp>
      <p:pic>
        <p:nvPicPr>
          <p:cNvPr id="5" name="Imagen 4" descr="Logotipo, Icono&#10;&#10;Descripción generada automáticamente">
            <a:extLst>
              <a:ext uri="{FF2B5EF4-FFF2-40B4-BE49-F238E27FC236}">
                <a16:creationId xmlns:a16="http://schemas.microsoft.com/office/drawing/2014/main" id="{BEBB85D8-B9B1-6F16-367A-23EEE74F8CD7}"/>
              </a:ext>
            </a:extLst>
          </p:cNvPr>
          <p:cNvPicPr>
            <a:picLocks noChangeAspect="1"/>
          </p:cNvPicPr>
          <p:nvPr/>
        </p:nvPicPr>
        <p:blipFill>
          <a:blip r:embed="rId33">
            <a:alphaModFix amt="50000"/>
          </a:blip>
          <a:stretch>
            <a:fillRect/>
          </a:stretch>
        </p:blipFill>
        <p:spPr>
          <a:xfrm>
            <a:off x="8628402" y="92796"/>
            <a:ext cx="325263" cy="487773"/>
          </a:xfrm>
          <a:prstGeom prst="rect">
            <a:avLst/>
          </a:prstGeom>
          <a:effectLst>
            <a:glow rad="38100">
              <a:srgbClr val="435FA9">
                <a:alpha val="46000"/>
              </a:srgbClr>
            </a:glow>
          </a:effectLst>
        </p:spPr>
      </p:pic>
      <p:pic>
        <p:nvPicPr>
          <p:cNvPr id="38" name="Gráfico 37" descr="Signo de intercalación hacia la derecha contorno">
            <a:hlinkClick r:id="" action="ppaction://hlinkshowjump?jump=nextslide"/>
            <a:extLst>
              <a:ext uri="{FF2B5EF4-FFF2-40B4-BE49-F238E27FC236}">
                <a16:creationId xmlns:a16="http://schemas.microsoft.com/office/drawing/2014/main" id="{EA3CD1D5-1533-89D8-3B73-2BE0F11B6E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2249" y="2475353"/>
            <a:ext cx="515504" cy="515504"/>
          </a:xfrm>
          <a:prstGeom prst="rect">
            <a:avLst/>
          </a:prstGeom>
          <a:effectLst>
            <a:glow rad="63500">
              <a:schemeClr val="accent1">
                <a:satMod val="175000"/>
                <a:alpha val="55000"/>
              </a:schemeClr>
            </a:glow>
          </a:effectLst>
        </p:spPr>
      </p:pic>
    </p:spTree>
    <p:extLst>
      <p:ext uri="{BB962C8B-B14F-4D97-AF65-F5344CB8AC3E}">
        <p14:creationId xmlns:p14="http://schemas.microsoft.com/office/powerpoint/2010/main" val="141513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68079B0-66BC-4530-B295-F944A1C0B32A}"/>
              </a:ext>
            </a:extLst>
          </p:cNvPr>
          <p:cNvPicPr>
            <a:picLocks noChangeAspect="1"/>
          </p:cNvPicPr>
          <p:nvPr/>
        </p:nvPicPr>
        <p:blipFill>
          <a:blip r:embed="rId3"/>
          <a:srcRect t="7813" b="7813"/>
          <a:stretch/>
        </p:blipFill>
        <p:spPr>
          <a:xfrm>
            <a:off x="0" y="2382"/>
            <a:ext cx="9144000" cy="5143499"/>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5346101" y="1206973"/>
            <a:ext cx="2427093" cy="2863466"/>
            <a:chOff x="7612877" y="1562056"/>
            <a:chExt cx="3236124" cy="3817956"/>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7612878" y="1562056"/>
              <a:ext cx="3236123" cy="1444626"/>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What is GIT?</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31" name="Rectangle 30">
              <a:extLst>
                <a:ext uri="{FF2B5EF4-FFF2-40B4-BE49-F238E27FC236}">
                  <a16:creationId xmlns:a16="http://schemas.microsoft.com/office/drawing/2014/main" id="{048C7935-2911-C144-9975-858D6F7578A1}"/>
                </a:ext>
              </a:extLst>
            </p:cNvPr>
            <p:cNvSpPr/>
            <p:nvPr/>
          </p:nvSpPr>
          <p:spPr>
            <a:xfrm>
              <a:off x="7613196" y="2297908"/>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171450">
                <a:defRPr/>
              </a:pPr>
              <a:endParaRPr lang="lt-LT" sz="675" kern="0">
                <a:solidFill>
                  <a:prstClr val="white"/>
                </a:solidFill>
                <a:latin typeface="Raleway Light"/>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7612877" y="2615647"/>
              <a:ext cx="2688369" cy="779700"/>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sz="800" dirty="0">
                  <a:latin typeface="+mn-lt"/>
                  <a:cs typeface="+mn-cs"/>
                </a:rPr>
                <a:t>Git is a free and open-source distributed version control system designed to handle everything from small to very large projects with speed and efficiency.</a:t>
              </a:r>
              <a:endParaRPr lang="en-GB" sz="600" dirty="0">
                <a:latin typeface="Montserrat Light" pitchFamily="2" charset="77"/>
                <a:sym typeface="Montserrat"/>
              </a:endParaRPr>
            </a:p>
          </p:txBody>
        </p:sp>
        <p:sp>
          <p:nvSpPr>
            <p:cNvPr id="33" name="Rectangle 32">
              <a:hlinkClick r:id="rId4"/>
              <a:extLst>
                <a:ext uri="{FF2B5EF4-FFF2-40B4-BE49-F238E27FC236}">
                  <a16:creationId xmlns:a16="http://schemas.microsoft.com/office/drawing/2014/main" id="{35AD8DCE-93FA-134B-A36D-E4B521B0DE3A}"/>
                </a:ext>
              </a:extLst>
            </p:cNvPr>
            <p:cNvSpPr/>
            <p:nvPr/>
          </p:nvSpPr>
          <p:spPr>
            <a:xfrm>
              <a:off x="7613196" y="4933202"/>
              <a:ext cx="1394938" cy="446810"/>
            </a:xfrm>
            <a:prstGeom prst="rect">
              <a:avLst/>
            </a:prstGeom>
            <a:solidFill>
              <a:srgbClr val="3B1B6B">
                <a:alpha val="5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T" sz="675" b="1" dirty="0">
                  <a:solidFill>
                    <a:schemeClr val="bg1"/>
                  </a:solidFill>
                  <a:latin typeface="Montserrat SemiBold" pitchFamily="2" charset="77"/>
                </a:rPr>
                <a:t>LEARN MORE</a:t>
              </a:r>
            </a:p>
          </p:txBody>
        </p:sp>
      </p:grpSp>
      <p:pic>
        <p:nvPicPr>
          <p:cNvPr id="5" name="Picture Placeholder 4">
            <a:extLst>
              <a:ext uri="{FF2B5EF4-FFF2-40B4-BE49-F238E27FC236}">
                <a16:creationId xmlns:a16="http://schemas.microsoft.com/office/drawing/2014/main" id="{592C00E9-B127-407B-9D26-D81752F19513}"/>
              </a:ext>
            </a:extLst>
          </p:cNvPr>
          <p:cNvPicPr>
            <a:picLocks noGrp="1" noChangeAspect="1"/>
          </p:cNvPicPr>
          <p:nvPr>
            <p:ph type="pic" sz="quarter" idx="13"/>
          </p:nvPr>
        </p:nvPicPr>
        <p:blipFill>
          <a:blip r:embed="rId5"/>
          <a:srcRect l="20007" r="20007"/>
          <a:stretch/>
        </p:blipFill>
        <p:spPr>
          <a:effectLst>
            <a:outerShdw blurRad="508000" dist="255634" algn="l" rotWithShape="0">
              <a:srgbClr val="3B1B6B">
                <a:alpha val="60000"/>
              </a:srgbClr>
            </a:outerShdw>
          </a:effectLst>
        </p:spPr>
      </p:pic>
      <p:pic>
        <p:nvPicPr>
          <p:cNvPr id="2" name="Imagen 1" descr="Logotipo, Icono&#10;&#10;Descripción generada automáticamente">
            <a:extLst>
              <a:ext uri="{FF2B5EF4-FFF2-40B4-BE49-F238E27FC236}">
                <a16:creationId xmlns:a16="http://schemas.microsoft.com/office/drawing/2014/main" id="{36A79A23-44BA-2A59-70E1-90EF91432B42}"/>
              </a:ext>
            </a:extLst>
          </p:cNvPr>
          <p:cNvPicPr>
            <a:picLocks noChangeAspect="1"/>
          </p:cNvPicPr>
          <p:nvPr/>
        </p:nvPicPr>
        <p:blipFill>
          <a:blip r:embed="rId6">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3051391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68079B0-66BC-4530-B295-F944A1C0B32A}"/>
              </a:ext>
            </a:extLst>
          </p:cNvPr>
          <p:cNvPicPr>
            <a:picLocks noChangeAspect="1"/>
          </p:cNvPicPr>
          <p:nvPr/>
        </p:nvPicPr>
        <p:blipFill>
          <a:blip r:embed="rId3"/>
          <a:srcRect t="7813" b="7813"/>
          <a:stretch/>
        </p:blipFill>
        <p:spPr>
          <a:xfrm>
            <a:off x="0" y="2382"/>
            <a:ext cx="9144000" cy="5143499"/>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802676" y="1340323"/>
            <a:ext cx="2427092" cy="1740977"/>
            <a:chOff x="7612878" y="1562056"/>
            <a:chExt cx="3236123" cy="2321303"/>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7612878" y="1562056"/>
              <a:ext cx="3236123" cy="1444626"/>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How can we use Git?</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31" name="Rectangle 30">
              <a:extLst>
                <a:ext uri="{FF2B5EF4-FFF2-40B4-BE49-F238E27FC236}">
                  <a16:creationId xmlns:a16="http://schemas.microsoft.com/office/drawing/2014/main" id="{048C7935-2911-C144-9975-858D6F7578A1}"/>
                </a:ext>
              </a:extLst>
            </p:cNvPr>
            <p:cNvSpPr/>
            <p:nvPr/>
          </p:nvSpPr>
          <p:spPr>
            <a:xfrm>
              <a:off x="7613195" y="2653508"/>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171450">
                <a:defRPr/>
              </a:pPr>
              <a:endParaRPr lang="lt-LT" sz="675" kern="0">
                <a:solidFill>
                  <a:prstClr val="white"/>
                </a:solidFill>
                <a:latin typeface="Raleway Light"/>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7612878" y="2939511"/>
              <a:ext cx="2688370" cy="943848"/>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sz="800" dirty="0">
                  <a:latin typeface="+mn-lt"/>
                  <a:cs typeface="+mn-cs"/>
                </a:rPr>
                <a:t>Git has two types of user interfaces.</a:t>
              </a:r>
            </a:p>
            <a:p>
              <a:pPr marL="171450" indent="-171450">
                <a:buFont typeface="Arial" panose="020B0604020202020204" pitchFamily="34" charset="0"/>
                <a:buChar char="•"/>
              </a:pPr>
              <a:r>
                <a:rPr lang="en-US" sz="800" dirty="0">
                  <a:latin typeface="+mn-lt"/>
                  <a:cs typeface="+mn-cs"/>
                </a:rPr>
                <a:t>GUI – Graphical User Interface (Windows)</a:t>
              </a:r>
            </a:p>
            <a:p>
              <a:pPr marL="171450" indent="-171450">
                <a:buFont typeface="Arial" panose="020B0604020202020204" pitchFamily="34" charset="0"/>
                <a:buChar char="•"/>
              </a:pPr>
              <a:r>
                <a:rPr lang="en-US" sz="800" dirty="0">
                  <a:latin typeface="+mn-lt"/>
                  <a:cs typeface="+mn-cs"/>
                </a:rPr>
                <a:t>CLI – Command Line Interface (Consoles)</a:t>
              </a:r>
              <a:endParaRPr lang="en-GB" sz="600" dirty="0">
                <a:latin typeface="Montserrat Light" pitchFamily="2" charset="77"/>
                <a:sym typeface="Montserrat"/>
              </a:endParaRPr>
            </a:p>
          </p:txBody>
        </p:sp>
      </p:grpSp>
      <p:pic>
        <p:nvPicPr>
          <p:cNvPr id="5" name="Picture Placeholder 4">
            <a:extLst>
              <a:ext uri="{FF2B5EF4-FFF2-40B4-BE49-F238E27FC236}">
                <a16:creationId xmlns:a16="http://schemas.microsoft.com/office/drawing/2014/main" id="{592C00E9-B127-407B-9D26-D81752F19513}"/>
              </a:ext>
            </a:extLst>
          </p:cNvPr>
          <p:cNvPicPr>
            <a:picLocks noGrp="1" noChangeAspect="1"/>
          </p:cNvPicPr>
          <p:nvPr>
            <p:ph type="pic" sz="quarter" idx="13"/>
          </p:nvPr>
        </p:nvPicPr>
        <p:blipFill>
          <a:blip r:embed="rId4"/>
          <a:srcRect l="19978" r="19978"/>
          <a:stretch/>
        </p:blipFill>
        <p:spPr>
          <a:xfrm flipH="1">
            <a:off x="4511503" y="-2381"/>
            <a:ext cx="4632497" cy="5148262"/>
          </a:xfrm>
          <a:effectLst>
            <a:outerShdw blurRad="508000" dist="255634" algn="l" rotWithShape="0">
              <a:srgbClr val="3B1B6B">
                <a:alpha val="60000"/>
              </a:srgbClr>
            </a:outerShdw>
          </a:effectLst>
        </p:spPr>
      </p:pic>
      <p:pic>
        <p:nvPicPr>
          <p:cNvPr id="2" name="Imagen 1" descr="Logotipo, Icono&#10;&#10;Descripción generada automáticamente">
            <a:extLst>
              <a:ext uri="{FF2B5EF4-FFF2-40B4-BE49-F238E27FC236}">
                <a16:creationId xmlns:a16="http://schemas.microsoft.com/office/drawing/2014/main" id="{7003C23F-2C01-77EB-5373-A795CE96FE4E}"/>
              </a:ext>
            </a:extLst>
          </p:cNvPr>
          <p:cNvPicPr>
            <a:picLocks noChangeAspect="1"/>
          </p:cNvPicPr>
          <p:nvPr/>
        </p:nvPicPr>
        <p:blipFill>
          <a:blip r:embed="rId5">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3180563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A04650-F014-4BA9-B2E9-F4D4740750DE}"/>
              </a:ext>
            </a:extLst>
          </p:cNvPr>
          <p:cNvPicPr>
            <a:picLocks noChangeAspect="1"/>
          </p:cNvPicPr>
          <p:nvPr/>
        </p:nvPicPr>
        <p:blipFill>
          <a:blip r:embed="rId3"/>
          <a:srcRect t="31250" b="31250"/>
          <a:stretch/>
        </p:blipFill>
        <p:spPr>
          <a:xfrm>
            <a:off x="0" y="2382"/>
            <a:ext cx="9144000" cy="5143499"/>
          </a:xfrm>
          <a:prstGeom prst="rect">
            <a:avLst/>
          </a:prstGeom>
          <a:effectLst>
            <a:innerShdw blurRad="330200">
              <a:srgbClr val="005EAC"/>
            </a:innerShdw>
          </a:effectLst>
        </p:spPr>
      </p:pic>
      <p:sp>
        <p:nvSpPr>
          <p:cNvPr id="74" name="TextBox 73">
            <a:extLst>
              <a:ext uri="{FF2B5EF4-FFF2-40B4-BE49-F238E27FC236}">
                <a16:creationId xmlns:a16="http://schemas.microsoft.com/office/drawing/2014/main" id="{B52DDC82-952D-FA4A-BB24-E3AAE49506D5}"/>
              </a:ext>
            </a:extLst>
          </p:cNvPr>
          <p:cNvSpPr txBox="1"/>
          <p:nvPr/>
        </p:nvSpPr>
        <p:spPr>
          <a:xfrm>
            <a:off x="1211953" y="392057"/>
            <a:ext cx="6720109" cy="461665"/>
          </a:xfrm>
          <a:prstGeom prst="rect">
            <a:avLst/>
          </a:prstGeom>
          <a:noFill/>
          <a:effectLst/>
        </p:spPr>
        <p:txBody>
          <a:bodyPr wrap="none" rtlCol="0">
            <a:spAutoFit/>
          </a:bodyPr>
          <a:lstStyle/>
          <a:p>
            <a:pPr algn="ctr"/>
            <a:r>
              <a:rPr lang="en-US"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rPr>
              <a:t>Where can we host our repository?</a:t>
            </a:r>
            <a:endParaRPr lang="lt-LT"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endParaRPr>
          </a:p>
        </p:txBody>
      </p:sp>
      <p:grpSp>
        <p:nvGrpSpPr>
          <p:cNvPr id="16" name="Grupo 15">
            <a:extLst>
              <a:ext uri="{FF2B5EF4-FFF2-40B4-BE49-F238E27FC236}">
                <a16:creationId xmlns:a16="http://schemas.microsoft.com/office/drawing/2014/main" id="{F75AF93E-4894-0D8D-C1F7-07C15F950503}"/>
              </a:ext>
            </a:extLst>
          </p:cNvPr>
          <p:cNvGrpSpPr/>
          <p:nvPr/>
        </p:nvGrpSpPr>
        <p:grpSpPr>
          <a:xfrm>
            <a:off x="1435195" y="1297305"/>
            <a:ext cx="1485000" cy="2635414"/>
            <a:chOff x="1435195" y="1297305"/>
            <a:chExt cx="1485000" cy="2635414"/>
          </a:xfrm>
        </p:grpSpPr>
        <p:sp>
          <p:nvSpPr>
            <p:cNvPr id="18" name="Oval 17">
              <a:extLst>
                <a:ext uri="{FF2B5EF4-FFF2-40B4-BE49-F238E27FC236}">
                  <a16:creationId xmlns:a16="http://schemas.microsoft.com/office/drawing/2014/main" id="{1B5AEBFF-E33F-47E1-97D4-8DA02E91E516}"/>
                </a:ext>
              </a:extLst>
            </p:cNvPr>
            <p:cNvSpPr/>
            <p:nvPr/>
          </p:nvSpPr>
          <p:spPr>
            <a:xfrm>
              <a:off x="1435195"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latin typeface="Montserrat" pitchFamily="2" charset="77"/>
              </a:endParaRPr>
            </a:p>
          </p:txBody>
        </p:sp>
        <p:sp>
          <p:nvSpPr>
            <p:cNvPr id="71" name="Oval 70">
              <a:extLst>
                <a:ext uri="{FF2B5EF4-FFF2-40B4-BE49-F238E27FC236}">
                  <a16:creationId xmlns:a16="http://schemas.microsoft.com/office/drawing/2014/main" id="{3750929E-C661-465D-8754-E77B5ECFABF5}"/>
                </a:ext>
              </a:extLst>
            </p:cNvPr>
            <p:cNvSpPr/>
            <p:nvPr/>
          </p:nvSpPr>
          <p:spPr>
            <a:xfrm>
              <a:off x="1624807"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latin typeface="Montserrat" pitchFamily="2" charset="77"/>
              </a:endParaRPr>
            </a:p>
          </p:txBody>
        </p:sp>
        <p:sp>
          <p:nvSpPr>
            <p:cNvPr id="75" name="TextBox 74">
              <a:extLst>
                <a:ext uri="{FF2B5EF4-FFF2-40B4-BE49-F238E27FC236}">
                  <a16:creationId xmlns:a16="http://schemas.microsoft.com/office/drawing/2014/main" id="{D7D3C8CB-4022-445D-ACA4-D9197B0F3186}"/>
                </a:ext>
              </a:extLst>
            </p:cNvPr>
            <p:cNvSpPr txBox="1"/>
            <p:nvPr/>
          </p:nvSpPr>
          <p:spPr>
            <a:xfrm>
              <a:off x="1732703" y="3609554"/>
              <a:ext cx="889988"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GitHub</a:t>
              </a:r>
            </a:p>
          </p:txBody>
        </p:sp>
        <p:sp>
          <p:nvSpPr>
            <p:cNvPr id="82" name="Oval 81">
              <a:extLst>
                <a:ext uri="{FF2B5EF4-FFF2-40B4-BE49-F238E27FC236}">
                  <a16:creationId xmlns:a16="http://schemas.microsoft.com/office/drawing/2014/main" id="{75C5B8AC-73DB-4E66-822E-72BE0DDB8400}"/>
                </a:ext>
              </a:extLst>
            </p:cNvPr>
            <p:cNvSpPr/>
            <p:nvPr/>
          </p:nvSpPr>
          <p:spPr>
            <a:xfrm>
              <a:off x="1907397"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1</a:t>
              </a:r>
              <a:endParaRPr lang="lt-LT" sz="1500" b="1" dirty="0">
                <a:solidFill>
                  <a:schemeClr val="bg1"/>
                </a:solidFill>
                <a:latin typeface="Montserrat SemiBold" pitchFamily="2" charset="77"/>
              </a:endParaRPr>
            </a:p>
          </p:txBody>
        </p:sp>
        <p:pic>
          <p:nvPicPr>
            <p:cNvPr id="8" name="Imagen 7" descr="Icono&#10;&#10;Descripción generada automáticamente">
              <a:extLst>
                <a:ext uri="{FF2B5EF4-FFF2-40B4-BE49-F238E27FC236}">
                  <a16:creationId xmlns:a16="http://schemas.microsoft.com/office/drawing/2014/main" id="{3C0F5F1D-C8D2-6A79-EB4D-AD82C968D391}"/>
                </a:ext>
              </a:extLst>
            </p:cNvPr>
            <p:cNvPicPr>
              <a:picLocks noChangeAspect="1"/>
            </p:cNvPicPr>
            <p:nvPr/>
          </p:nvPicPr>
          <p:blipFill>
            <a:blip r:embed="rId4">
              <a:duotone>
                <a:prstClr val="black"/>
                <a:srgbClr val="0360AD">
                  <a:tint val="45000"/>
                  <a:satMod val="400000"/>
                </a:srgbClr>
              </a:duotone>
            </a:blip>
            <a:stretch>
              <a:fillRect/>
            </a:stretch>
          </p:blipFill>
          <p:spPr>
            <a:xfrm>
              <a:off x="1711565" y="2271830"/>
              <a:ext cx="922653" cy="922653"/>
            </a:xfrm>
            <a:prstGeom prst="rect">
              <a:avLst/>
            </a:prstGeom>
          </p:spPr>
        </p:pic>
      </p:grpSp>
      <p:grpSp>
        <p:nvGrpSpPr>
          <p:cNvPr id="14" name="Grupo 13">
            <a:extLst>
              <a:ext uri="{FF2B5EF4-FFF2-40B4-BE49-F238E27FC236}">
                <a16:creationId xmlns:a16="http://schemas.microsoft.com/office/drawing/2014/main" id="{62BE1035-F330-963C-9E52-6B1A31AC2F39}"/>
              </a:ext>
            </a:extLst>
          </p:cNvPr>
          <p:cNvGrpSpPr/>
          <p:nvPr/>
        </p:nvGrpSpPr>
        <p:grpSpPr>
          <a:xfrm>
            <a:off x="3924306" y="1297305"/>
            <a:ext cx="1485000" cy="2635414"/>
            <a:chOff x="4061835" y="1297305"/>
            <a:chExt cx="1485000" cy="2635414"/>
          </a:xfrm>
        </p:grpSpPr>
        <p:sp>
          <p:nvSpPr>
            <p:cNvPr id="94" name="Oval 93">
              <a:extLst>
                <a:ext uri="{FF2B5EF4-FFF2-40B4-BE49-F238E27FC236}">
                  <a16:creationId xmlns:a16="http://schemas.microsoft.com/office/drawing/2014/main" id="{AFBBD560-1284-4254-892B-F22B00727FE7}"/>
                </a:ext>
              </a:extLst>
            </p:cNvPr>
            <p:cNvSpPr/>
            <p:nvPr/>
          </p:nvSpPr>
          <p:spPr>
            <a:xfrm>
              <a:off x="4061835"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93" name="Oval 92">
              <a:extLst>
                <a:ext uri="{FF2B5EF4-FFF2-40B4-BE49-F238E27FC236}">
                  <a16:creationId xmlns:a16="http://schemas.microsoft.com/office/drawing/2014/main" id="{7ED1AC63-0990-42AC-B1E3-CF3660B89BA2}"/>
                </a:ext>
              </a:extLst>
            </p:cNvPr>
            <p:cNvSpPr/>
            <p:nvPr/>
          </p:nvSpPr>
          <p:spPr>
            <a:xfrm>
              <a:off x="4251447"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86" name="TextBox 85">
              <a:extLst>
                <a:ext uri="{FF2B5EF4-FFF2-40B4-BE49-F238E27FC236}">
                  <a16:creationId xmlns:a16="http://schemas.microsoft.com/office/drawing/2014/main" id="{4312A27D-6457-4588-9C37-4E69151E746B}"/>
                </a:ext>
              </a:extLst>
            </p:cNvPr>
            <p:cNvSpPr txBox="1"/>
            <p:nvPr/>
          </p:nvSpPr>
          <p:spPr>
            <a:xfrm>
              <a:off x="4386594" y="3609554"/>
              <a:ext cx="835486"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GitLab</a:t>
              </a:r>
            </a:p>
          </p:txBody>
        </p:sp>
        <p:sp>
          <p:nvSpPr>
            <p:cNvPr id="91" name="Oval 90">
              <a:extLst>
                <a:ext uri="{FF2B5EF4-FFF2-40B4-BE49-F238E27FC236}">
                  <a16:creationId xmlns:a16="http://schemas.microsoft.com/office/drawing/2014/main" id="{576DAD12-0CC5-45DE-B7A7-EB3DDCF41B5A}"/>
                </a:ext>
              </a:extLst>
            </p:cNvPr>
            <p:cNvSpPr/>
            <p:nvPr/>
          </p:nvSpPr>
          <p:spPr>
            <a:xfrm>
              <a:off x="4534037"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2</a:t>
              </a:r>
              <a:endParaRPr lang="lt-LT" sz="1500" b="1" dirty="0">
                <a:solidFill>
                  <a:schemeClr val="bg1"/>
                </a:solidFill>
                <a:latin typeface="Montserrat SemiBold" pitchFamily="2" charset="77"/>
              </a:endParaRPr>
            </a:p>
          </p:txBody>
        </p:sp>
        <p:pic>
          <p:nvPicPr>
            <p:cNvPr id="10" name="Imagen 9" descr="Logotipo&#10;&#10;Descripción generada automáticamente">
              <a:extLst>
                <a:ext uri="{FF2B5EF4-FFF2-40B4-BE49-F238E27FC236}">
                  <a16:creationId xmlns:a16="http://schemas.microsoft.com/office/drawing/2014/main" id="{8EEC3701-EA56-8509-4A3F-82D63DCC923B}"/>
                </a:ext>
              </a:extLst>
            </p:cNvPr>
            <p:cNvPicPr>
              <a:picLocks noChangeAspect="1"/>
            </p:cNvPicPr>
            <p:nvPr/>
          </p:nvPicPr>
          <p:blipFill>
            <a:blip r:embed="rId5">
              <a:duotone>
                <a:prstClr val="black"/>
                <a:srgbClr val="0662AE">
                  <a:tint val="45000"/>
                  <a:satMod val="400000"/>
                </a:srgbClr>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4412321" y="2366542"/>
              <a:ext cx="783431" cy="783431"/>
            </a:xfrm>
            <a:prstGeom prst="rect">
              <a:avLst/>
            </a:prstGeom>
          </p:spPr>
        </p:pic>
      </p:grpSp>
      <p:grpSp>
        <p:nvGrpSpPr>
          <p:cNvPr id="15" name="Grupo 14">
            <a:extLst>
              <a:ext uri="{FF2B5EF4-FFF2-40B4-BE49-F238E27FC236}">
                <a16:creationId xmlns:a16="http://schemas.microsoft.com/office/drawing/2014/main" id="{A009E75D-17A8-8203-93B5-0D4E93117FBB}"/>
              </a:ext>
            </a:extLst>
          </p:cNvPr>
          <p:cNvGrpSpPr/>
          <p:nvPr/>
        </p:nvGrpSpPr>
        <p:grpSpPr>
          <a:xfrm>
            <a:off x="6413417" y="1297305"/>
            <a:ext cx="1485000" cy="2635414"/>
            <a:chOff x="6413417" y="1297305"/>
            <a:chExt cx="1485000" cy="2635414"/>
          </a:xfrm>
        </p:grpSpPr>
        <p:sp>
          <p:nvSpPr>
            <p:cNvPr id="106" name="Oval 105">
              <a:extLst>
                <a:ext uri="{FF2B5EF4-FFF2-40B4-BE49-F238E27FC236}">
                  <a16:creationId xmlns:a16="http://schemas.microsoft.com/office/drawing/2014/main" id="{E12B0DA9-A4F5-4A72-A1FE-BAABE06B8712}"/>
                </a:ext>
              </a:extLst>
            </p:cNvPr>
            <p:cNvSpPr/>
            <p:nvPr/>
          </p:nvSpPr>
          <p:spPr>
            <a:xfrm>
              <a:off x="6413417"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105" name="Oval 104">
              <a:extLst>
                <a:ext uri="{FF2B5EF4-FFF2-40B4-BE49-F238E27FC236}">
                  <a16:creationId xmlns:a16="http://schemas.microsoft.com/office/drawing/2014/main" id="{7F7E5CC8-A228-4421-9066-04E0A86C90C1}"/>
                </a:ext>
              </a:extLst>
            </p:cNvPr>
            <p:cNvSpPr/>
            <p:nvPr/>
          </p:nvSpPr>
          <p:spPr>
            <a:xfrm>
              <a:off x="6603030"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98" name="TextBox 97">
              <a:extLst>
                <a:ext uri="{FF2B5EF4-FFF2-40B4-BE49-F238E27FC236}">
                  <a16:creationId xmlns:a16="http://schemas.microsoft.com/office/drawing/2014/main" id="{C75C5F61-57F3-40D5-AFB3-BC4527543F86}"/>
                </a:ext>
              </a:extLst>
            </p:cNvPr>
            <p:cNvSpPr txBox="1"/>
            <p:nvPr/>
          </p:nvSpPr>
          <p:spPr>
            <a:xfrm>
              <a:off x="6572265" y="3609554"/>
              <a:ext cx="1167307"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Bitbucket</a:t>
              </a:r>
            </a:p>
          </p:txBody>
        </p:sp>
        <p:sp>
          <p:nvSpPr>
            <p:cNvPr id="103" name="Oval 102">
              <a:extLst>
                <a:ext uri="{FF2B5EF4-FFF2-40B4-BE49-F238E27FC236}">
                  <a16:creationId xmlns:a16="http://schemas.microsoft.com/office/drawing/2014/main" id="{B1CD5DB2-AE99-4FE1-9FC1-FA99550D0547}"/>
                </a:ext>
              </a:extLst>
            </p:cNvPr>
            <p:cNvSpPr/>
            <p:nvPr/>
          </p:nvSpPr>
          <p:spPr>
            <a:xfrm>
              <a:off x="6885619"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3</a:t>
              </a:r>
              <a:endParaRPr lang="lt-LT" sz="1500" b="1" dirty="0">
                <a:solidFill>
                  <a:schemeClr val="bg1"/>
                </a:solidFill>
                <a:latin typeface="Montserrat SemiBold" pitchFamily="2" charset="77"/>
              </a:endParaRPr>
            </a:p>
          </p:txBody>
        </p:sp>
        <p:pic>
          <p:nvPicPr>
            <p:cNvPr id="13" name="Imagen 12" descr="Icono&#10;&#10;Descripción generada automáticamente con confianza media">
              <a:extLst>
                <a:ext uri="{FF2B5EF4-FFF2-40B4-BE49-F238E27FC236}">
                  <a16:creationId xmlns:a16="http://schemas.microsoft.com/office/drawing/2014/main" id="{9E143D08-6EA3-2B27-A064-42BBD01B5AF2}"/>
                </a:ext>
              </a:extLst>
            </p:cNvPr>
            <p:cNvPicPr>
              <a:picLocks noChangeAspect="1"/>
            </p:cNvPicPr>
            <p:nvPr/>
          </p:nvPicPr>
          <p:blipFill>
            <a:blip r:embed="rId7">
              <a:duotone>
                <a:prstClr val="black"/>
                <a:srgbClr val="0F68B1">
                  <a:tint val="45000"/>
                  <a:satMod val="400000"/>
                </a:srgbClr>
              </a:duotone>
            </a:blip>
            <a:stretch>
              <a:fillRect/>
            </a:stretch>
          </p:blipFill>
          <p:spPr>
            <a:xfrm>
              <a:off x="6752989" y="2313578"/>
              <a:ext cx="783431" cy="783431"/>
            </a:xfrm>
            <a:prstGeom prst="rect">
              <a:avLst/>
            </a:prstGeom>
          </p:spPr>
        </p:pic>
      </p:grpSp>
      <p:pic>
        <p:nvPicPr>
          <p:cNvPr id="3" name="Imagen 2" descr="Logotipo, Icono&#10;&#10;Descripción generada automáticamente">
            <a:extLst>
              <a:ext uri="{FF2B5EF4-FFF2-40B4-BE49-F238E27FC236}">
                <a16:creationId xmlns:a16="http://schemas.microsoft.com/office/drawing/2014/main" id="{3D54CD70-591C-74B5-AFC1-BB95A771A2CF}"/>
              </a:ext>
            </a:extLst>
          </p:cNvPr>
          <p:cNvPicPr>
            <a:picLocks noChangeAspect="1"/>
          </p:cNvPicPr>
          <p:nvPr/>
        </p:nvPicPr>
        <p:blipFill>
          <a:blip r:embed="rId8">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141380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A04650-F014-4BA9-B2E9-F4D4740750DE}"/>
              </a:ext>
            </a:extLst>
          </p:cNvPr>
          <p:cNvPicPr>
            <a:picLocks noChangeAspect="1"/>
          </p:cNvPicPr>
          <p:nvPr/>
        </p:nvPicPr>
        <p:blipFill>
          <a:blip r:embed="rId3"/>
          <a:srcRect t="31250" b="31250"/>
          <a:stretch/>
        </p:blipFill>
        <p:spPr>
          <a:xfrm>
            <a:off x="0" y="2382"/>
            <a:ext cx="9144000" cy="5143499"/>
          </a:xfrm>
          <a:prstGeom prst="rect">
            <a:avLst/>
          </a:prstGeom>
          <a:effectLst>
            <a:innerShdw blurRad="368300">
              <a:srgbClr val="005EAC"/>
            </a:innerShdw>
          </a:effectLst>
        </p:spPr>
      </p:pic>
      <p:sp>
        <p:nvSpPr>
          <p:cNvPr id="74" name="TextBox 73">
            <a:extLst>
              <a:ext uri="{FF2B5EF4-FFF2-40B4-BE49-F238E27FC236}">
                <a16:creationId xmlns:a16="http://schemas.microsoft.com/office/drawing/2014/main" id="{B52DDC82-952D-FA4A-BB24-E3AAE49506D5}"/>
              </a:ext>
            </a:extLst>
          </p:cNvPr>
          <p:cNvSpPr txBox="1"/>
          <p:nvPr/>
        </p:nvSpPr>
        <p:spPr>
          <a:xfrm>
            <a:off x="1211953" y="392057"/>
            <a:ext cx="6720109" cy="461665"/>
          </a:xfrm>
          <a:prstGeom prst="rect">
            <a:avLst/>
          </a:prstGeom>
          <a:noFill/>
          <a:effectLst/>
        </p:spPr>
        <p:txBody>
          <a:bodyPr wrap="none" rtlCol="0">
            <a:spAutoFit/>
          </a:bodyPr>
          <a:lstStyle/>
          <a:p>
            <a:pPr algn="ctr"/>
            <a:r>
              <a:rPr lang="en-US"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rPr>
              <a:t>Where can we host our repository?</a:t>
            </a:r>
            <a:endParaRPr lang="lt-LT"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endParaRPr>
          </a:p>
        </p:txBody>
      </p:sp>
      <p:grpSp>
        <p:nvGrpSpPr>
          <p:cNvPr id="16" name="Grupo 15">
            <a:extLst>
              <a:ext uri="{FF2B5EF4-FFF2-40B4-BE49-F238E27FC236}">
                <a16:creationId xmlns:a16="http://schemas.microsoft.com/office/drawing/2014/main" id="{F75AF93E-4894-0D8D-C1F7-07C15F950503}"/>
              </a:ext>
            </a:extLst>
          </p:cNvPr>
          <p:cNvGrpSpPr/>
          <p:nvPr/>
        </p:nvGrpSpPr>
        <p:grpSpPr>
          <a:xfrm>
            <a:off x="3829500" y="1256424"/>
            <a:ext cx="1485000" cy="2635414"/>
            <a:chOff x="1435195" y="1297305"/>
            <a:chExt cx="1485000" cy="2635414"/>
          </a:xfrm>
        </p:grpSpPr>
        <p:sp>
          <p:nvSpPr>
            <p:cNvPr id="18" name="Oval 17">
              <a:extLst>
                <a:ext uri="{FF2B5EF4-FFF2-40B4-BE49-F238E27FC236}">
                  <a16:creationId xmlns:a16="http://schemas.microsoft.com/office/drawing/2014/main" id="{1B5AEBFF-E33F-47E1-97D4-8DA02E91E516}"/>
                </a:ext>
              </a:extLst>
            </p:cNvPr>
            <p:cNvSpPr/>
            <p:nvPr/>
          </p:nvSpPr>
          <p:spPr>
            <a:xfrm>
              <a:off x="1435195"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latin typeface="Montserrat" pitchFamily="2" charset="77"/>
              </a:endParaRPr>
            </a:p>
          </p:txBody>
        </p:sp>
        <p:sp>
          <p:nvSpPr>
            <p:cNvPr id="71" name="Oval 70">
              <a:extLst>
                <a:ext uri="{FF2B5EF4-FFF2-40B4-BE49-F238E27FC236}">
                  <a16:creationId xmlns:a16="http://schemas.microsoft.com/office/drawing/2014/main" id="{3750929E-C661-465D-8754-E77B5ECFABF5}"/>
                </a:ext>
              </a:extLst>
            </p:cNvPr>
            <p:cNvSpPr/>
            <p:nvPr/>
          </p:nvSpPr>
          <p:spPr>
            <a:xfrm>
              <a:off x="1624807"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latin typeface="Montserrat" pitchFamily="2" charset="77"/>
              </a:endParaRPr>
            </a:p>
          </p:txBody>
        </p:sp>
        <p:sp>
          <p:nvSpPr>
            <p:cNvPr id="75" name="TextBox 74">
              <a:extLst>
                <a:ext uri="{FF2B5EF4-FFF2-40B4-BE49-F238E27FC236}">
                  <a16:creationId xmlns:a16="http://schemas.microsoft.com/office/drawing/2014/main" id="{D7D3C8CB-4022-445D-ACA4-D9197B0F3186}"/>
                </a:ext>
              </a:extLst>
            </p:cNvPr>
            <p:cNvSpPr txBox="1"/>
            <p:nvPr/>
          </p:nvSpPr>
          <p:spPr>
            <a:xfrm>
              <a:off x="1732703" y="3609554"/>
              <a:ext cx="889988"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GitHub</a:t>
              </a:r>
            </a:p>
          </p:txBody>
        </p:sp>
        <p:sp>
          <p:nvSpPr>
            <p:cNvPr id="82" name="Oval 81">
              <a:extLst>
                <a:ext uri="{FF2B5EF4-FFF2-40B4-BE49-F238E27FC236}">
                  <a16:creationId xmlns:a16="http://schemas.microsoft.com/office/drawing/2014/main" id="{75C5B8AC-73DB-4E66-822E-72BE0DDB8400}"/>
                </a:ext>
              </a:extLst>
            </p:cNvPr>
            <p:cNvSpPr/>
            <p:nvPr/>
          </p:nvSpPr>
          <p:spPr>
            <a:xfrm>
              <a:off x="1907397"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1</a:t>
              </a:r>
              <a:endParaRPr lang="lt-LT" sz="1500" b="1" dirty="0">
                <a:solidFill>
                  <a:schemeClr val="bg1"/>
                </a:solidFill>
                <a:latin typeface="Montserrat SemiBold" pitchFamily="2" charset="77"/>
              </a:endParaRPr>
            </a:p>
          </p:txBody>
        </p:sp>
        <p:pic>
          <p:nvPicPr>
            <p:cNvPr id="8" name="Imagen 7" descr="Icono&#10;&#10;Descripción generada automáticamente">
              <a:extLst>
                <a:ext uri="{FF2B5EF4-FFF2-40B4-BE49-F238E27FC236}">
                  <a16:creationId xmlns:a16="http://schemas.microsoft.com/office/drawing/2014/main" id="{3C0F5F1D-C8D2-6A79-EB4D-AD82C968D391}"/>
                </a:ext>
              </a:extLst>
            </p:cNvPr>
            <p:cNvPicPr>
              <a:picLocks noChangeAspect="1"/>
            </p:cNvPicPr>
            <p:nvPr/>
          </p:nvPicPr>
          <p:blipFill>
            <a:blip r:embed="rId4">
              <a:duotone>
                <a:prstClr val="black"/>
                <a:srgbClr val="0360AD">
                  <a:tint val="45000"/>
                  <a:satMod val="400000"/>
                </a:srgbClr>
              </a:duotone>
            </a:blip>
            <a:stretch>
              <a:fillRect/>
            </a:stretch>
          </p:blipFill>
          <p:spPr>
            <a:xfrm>
              <a:off x="1711565" y="2271830"/>
              <a:ext cx="922653" cy="922653"/>
            </a:xfrm>
            <a:prstGeom prst="rect">
              <a:avLst/>
            </a:prstGeom>
          </p:spPr>
        </p:pic>
      </p:grpSp>
      <p:pic>
        <p:nvPicPr>
          <p:cNvPr id="2" name="Imagen 1" descr="Logotipo, Icono&#10;&#10;Descripción generada automáticamente">
            <a:extLst>
              <a:ext uri="{FF2B5EF4-FFF2-40B4-BE49-F238E27FC236}">
                <a16:creationId xmlns:a16="http://schemas.microsoft.com/office/drawing/2014/main" id="{AD255481-FF88-775C-EC84-85FE6A1BB4F8}"/>
              </a:ext>
            </a:extLst>
          </p:cNvPr>
          <p:cNvPicPr>
            <a:picLocks noChangeAspect="1"/>
          </p:cNvPicPr>
          <p:nvPr/>
        </p:nvPicPr>
        <p:blipFill>
          <a:blip r:embed="rId5">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4091618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A04650-F014-4BA9-B2E9-F4D4740750DE}"/>
              </a:ext>
            </a:extLst>
          </p:cNvPr>
          <p:cNvPicPr>
            <a:picLocks noChangeAspect="1"/>
          </p:cNvPicPr>
          <p:nvPr/>
        </p:nvPicPr>
        <p:blipFill>
          <a:blip r:embed="rId3"/>
          <a:srcRect t="31250" b="31250"/>
          <a:stretch/>
        </p:blipFill>
        <p:spPr>
          <a:xfrm>
            <a:off x="0" y="2382"/>
            <a:ext cx="9144000" cy="5143499"/>
          </a:xfrm>
          <a:prstGeom prst="rect">
            <a:avLst/>
          </a:prstGeom>
          <a:effectLst>
            <a:innerShdw blurRad="317500">
              <a:srgbClr val="005EAC"/>
            </a:innerShdw>
          </a:effectLst>
        </p:spPr>
      </p:pic>
      <p:sp>
        <p:nvSpPr>
          <p:cNvPr id="74" name="TextBox 73">
            <a:extLst>
              <a:ext uri="{FF2B5EF4-FFF2-40B4-BE49-F238E27FC236}">
                <a16:creationId xmlns:a16="http://schemas.microsoft.com/office/drawing/2014/main" id="{B52DDC82-952D-FA4A-BB24-E3AAE49506D5}"/>
              </a:ext>
            </a:extLst>
          </p:cNvPr>
          <p:cNvSpPr txBox="1"/>
          <p:nvPr/>
        </p:nvSpPr>
        <p:spPr>
          <a:xfrm>
            <a:off x="1211953" y="392057"/>
            <a:ext cx="6720109" cy="461665"/>
          </a:xfrm>
          <a:prstGeom prst="rect">
            <a:avLst/>
          </a:prstGeom>
          <a:noFill/>
          <a:effectLst/>
        </p:spPr>
        <p:txBody>
          <a:bodyPr wrap="none" rtlCol="0">
            <a:spAutoFit/>
          </a:bodyPr>
          <a:lstStyle/>
          <a:p>
            <a:pPr algn="ctr"/>
            <a:r>
              <a:rPr lang="en-US"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rPr>
              <a:t>Where can we host our repository?</a:t>
            </a:r>
            <a:endParaRPr lang="lt-LT"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endParaRPr>
          </a:p>
        </p:txBody>
      </p:sp>
      <p:grpSp>
        <p:nvGrpSpPr>
          <p:cNvPr id="16" name="Grupo 15">
            <a:extLst>
              <a:ext uri="{FF2B5EF4-FFF2-40B4-BE49-F238E27FC236}">
                <a16:creationId xmlns:a16="http://schemas.microsoft.com/office/drawing/2014/main" id="{F75AF93E-4894-0D8D-C1F7-07C15F950503}"/>
              </a:ext>
            </a:extLst>
          </p:cNvPr>
          <p:cNvGrpSpPr/>
          <p:nvPr/>
        </p:nvGrpSpPr>
        <p:grpSpPr>
          <a:xfrm>
            <a:off x="1435195" y="1297305"/>
            <a:ext cx="1485000" cy="2635414"/>
            <a:chOff x="1435195" y="1297305"/>
            <a:chExt cx="1485000" cy="2635414"/>
          </a:xfrm>
        </p:grpSpPr>
        <p:sp>
          <p:nvSpPr>
            <p:cNvPr id="18" name="Oval 17">
              <a:extLst>
                <a:ext uri="{FF2B5EF4-FFF2-40B4-BE49-F238E27FC236}">
                  <a16:creationId xmlns:a16="http://schemas.microsoft.com/office/drawing/2014/main" id="{1B5AEBFF-E33F-47E1-97D4-8DA02E91E516}"/>
                </a:ext>
              </a:extLst>
            </p:cNvPr>
            <p:cNvSpPr/>
            <p:nvPr/>
          </p:nvSpPr>
          <p:spPr>
            <a:xfrm>
              <a:off x="1435195"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latin typeface="Montserrat" pitchFamily="2" charset="77"/>
              </a:endParaRPr>
            </a:p>
          </p:txBody>
        </p:sp>
        <p:sp>
          <p:nvSpPr>
            <p:cNvPr id="71" name="Oval 70">
              <a:extLst>
                <a:ext uri="{FF2B5EF4-FFF2-40B4-BE49-F238E27FC236}">
                  <a16:creationId xmlns:a16="http://schemas.microsoft.com/office/drawing/2014/main" id="{3750929E-C661-465D-8754-E77B5ECFABF5}"/>
                </a:ext>
              </a:extLst>
            </p:cNvPr>
            <p:cNvSpPr/>
            <p:nvPr/>
          </p:nvSpPr>
          <p:spPr>
            <a:xfrm>
              <a:off x="1624807"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latin typeface="Montserrat" pitchFamily="2" charset="77"/>
              </a:endParaRPr>
            </a:p>
          </p:txBody>
        </p:sp>
        <p:sp>
          <p:nvSpPr>
            <p:cNvPr id="75" name="TextBox 74">
              <a:extLst>
                <a:ext uri="{FF2B5EF4-FFF2-40B4-BE49-F238E27FC236}">
                  <a16:creationId xmlns:a16="http://schemas.microsoft.com/office/drawing/2014/main" id="{D7D3C8CB-4022-445D-ACA4-D9197B0F3186}"/>
                </a:ext>
              </a:extLst>
            </p:cNvPr>
            <p:cNvSpPr txBox="1"/>
            <p:nvPr/>
          </p:nvSpPr>
          <p:spPr>
            <a:xfrm>
              <a:off x="1732703" y="3609554"/>
              <a:ext cx="889988"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GitHub</a:t>
              </a:r>
            </a:p>
          </p:txBody>
        </p:sp>
        <p:sp>
          <p:nvSpPr>
            <p:cNvPr id="82" name="Oval 81">
              <a:extLst>
                <a:ext uri="{FF2B5EF4-FFF2-40B4-BE49-F238E27FC236}">
                  <a16:creationId xmlns:a16="http://schemas.microsoft.com/office/drawing/2014/main" id="{75C5B8AC-73DB-4E66-822E-72BE0DDB8400}"/>
                </a:ext>
              </a:extLst>
            </p:cNvPr>
            <p:cNvSpPr/>
            <p:nvPr/>
          </p:nvSpPr>
          <p:spPr>
            <a:xfrm>
              <a:off x="1907397"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1</a:t>
              </a:r>
              <a:endParaRPr lang="lt-LT" sz="1500" b="1" dirty="0">
                <a:solidFill>
                  <a:schemeClr val="bg1"/>
                </a:solidFill>
                <a:latin typeface="Montserrat SemiBold" pitchFamily="2" charset="77"/>
              </a:endParaRPr>
            </a:p>
          </p:txBody>
        </p:sp>
        <p:pic>
          <p:nvPicPr>
            <p:cNvPr id="8" name="Imagen 7" descr="Icono&#10;&#10;Descripción generada automáticamente">
              <a:extLst>
                <a:ext uri="{FF2B5EF4-FFF2-40B4-BE49-F238E27FC236}">
                  <a16:creationId xmlns:a16="http://schemas.microsoft.com/office/drawing/2014/main" id="{3C0F5F1D-C8D2-6A79-EB4D-AD82C968D391}"/>
                </a:ext>
              </a:extLst>
            </p:cNvPr>
            <p:cNvPicPr>
              <a:picLocks noChangeAspect="1"/>
            </p:cNvPicPr>
            <p:nvPr/>
          </p:nvPicPr>
          <p:blipFill>
            <a:blip r:embed="rId4">
              <a:duotone>
                <a:prstClr val="black"/>
                <a:srgbClr val="0360AD">
                  <a:tint val="45000"/>
                  <a:satMod val="400000"/>
                </a:srgbClr>
              </a:duotone>
            </a:blip>
            <a:stretch>
              <a:fillRect/>
            </a:stretch>
          </p:blipFill>
          <p:spPr>
            <a:xfrm>
              <a:off x="1711565" y="2271830"/>
              <a:ext cx="922653" cy="922653"/>
            </a:xfrm>
            <a:prstGeom prst="rect">
              <a:avLst/>
            </a:prstGeom>
          </p:spPr>
        </p:pic>
      </p:grpSp>
      <p:grpSp>
        <p:nvGrpSpPr>
          <p:cNvPr id="14" name="Grupo 13">
            <a:extLst>
              <a:ext uri="{FF2B5EF4-FFF2-40B4-BE49-F238E27FC236}">
                <a16:creationId xmlns:a16="http://schemas.microsoft.com/office/drawing/2014/main" id="{62BE1035-F330-963C-9E52-6B1A31AC2F39}"/>
              </a:ext>
            </a:extLst>
          </p:cNvPr>
          <p:cNvGrpSpPr/>
          <p:nvPr/>
        </p:nvGrpSpPr>
        <p:grpSpPr>
          <a:xfrm>
            <a:off x="3924306" y="1297305"/>
            <a:ext cx="1485000" cy="2635414"/>
            <a:chOff x="4061835" y="1297305"/>
            <a:chExt cx="1485000" cy="2635414"/>
          </a:xfrm>
        </p:grpSpPr>
        <p:sp>
          <p:nvSpPr>
            <p:cNvPr id="94" name="Oval 93">
              <a:extLst>
                <a:ext uri="{FF2B5EF4-FFF2-40B4-BE49-F238E27FC236}">
                  <a16:creationId xmlns:a16="http://schemas.microsoft.com/office/drawing/2014/main" id="{AFBBD560-1284-4254-892B-F22B00727FE7}"/>
                </a:ext>
              </a:extLst>
            </p:cNvPr>
            <p:cNvSpPr/>
            <p:nvPr/>
          </p:nvSpPr>
          <p:spPr>
            <a:xfrm>
              <a:off x="4061835"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93" name="Oval 92">
              <a:extLst>
                <a:ext uri="{FF2B5EF4-FFF2-40B4-BE49-F238E27FC236}">
                  <a16:creationId xmlns:a16="http://schemas.microsoft.com/office/drawing/2014/main" id="{7ED1AC63-0990-42AC-B1E3-CF3660B89BA2}"/>
                </a:ext>
              </a:extLst>
            </p:cNvPr>
            <p:cNvSpPr/>
            <p:nvPr/>
          </p:nvSpPr>
          <p:spPr>
            <a:xfrm>
              <a:off x="4251447"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86" name="TextBox 85">
              <a:extLst>
                <a:ext uri="{FF2B5EF4-FFF2-40B4-BE49-F238E27FC236}">
                  <a16:creationId xmlns:a16="http://schemas.microsoft.com/office/drawing/2014/main" id="{4312A27D-6457-4588-9C37-4E69151E746B}"/>
                </a:ext>
              </a:extLst>
            </p:cNvPr>
            <p:cNvSpPr txBox="1"/>
            <p:nvPr/>
          </p:nvSpPr>
          <p:spPr>
            <a:xfrm>
              <a:off x="4386594" y="3609554"/>
              <a:ext cx="835486"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GitLab</a:t>
              </a:r>
            </a:p>
          </p:txBody>
        </p:sp>
        <p:sp>
          <p:nvSpPr>
            <p:cNvPr id="91" name="Oval 90">
              <a:extLst>
                <a:ext uri="{FF2B5EF4-FFF2-40B4-BE49-F238E27FC236}">
                  <a16:creationId xmlns:a16="http://schemas.microsoft.com/office/drawing/2014/main" id="{576DAD12-0CC5-45DE-B7A7-EB3DDCF41B5A}"/>
                </a:ext>
              </a:extLst>
            </p:cNvPr>
            <p:cNvSpPr/>
            <p:nvPr/>
          </p:nvSpPr>
          <p:spPr>
            <a:xfrm>
              <a:off x="4534037"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2</a:t>
              </a:r>
              <a:endParaRPr lang="lt-LT" sz="1500" b="1" dirty="0">
                <a:solidFill>
                  <a:schemeClr val="bg1"/>
                </a:solidFill>
                <a:latin typeface="Montserrat SemiBold" pitchFamily="2" charset="77"/>
              </a:endParaRPr>
            </a:p>
          </p:txBody>
        </p:sp>
        <p:pic>
          <p:nvPicPr>
            <p:cNvPr id="10" name="Imagen 9" descr="Logotipo&#10;&#10;Descripción generada automáticamente">
              <a:extLst>
                <a:ext uri="{FF2B5EF4-FFF2-40B4-BE49-F238E27FC236}">
                  <a16:creationId xmlns:a16="http://schemas.microsoft.com/office/drawing/2014/main" id="{8EEC3701-EA56-8509-4A3F-82D63DCC923B}"/>
                </a:ext>
              </a:extLst>
            </p:cNvPr>
            <p:cNvPicPr>
              <a:picLocks noChangeAspect="1"/>
            </p:cNvPicPr>
            <p:nvPr/>
          </p:nvPicPr>
          <p:blipFill>
            <a:blip r:embed="rId5">
              <a:duotone>
                <a:prstClr val="black"/>
                <a:srgbClr val="0662AE">
                  <a:tint val="45000"/>
                  <a:satMod val="400000"/>
                </a:srgbClr>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4412321" y="2366542"/>
              <a:ext cx="783431" cy="783431"/>
            </a:xfrm>
            <a:prstGeom prst="rect">
              <a:avLst/>
            </a:prstGeom>
          </p:spPr>
        </p:pic>
      </p:grpSp>
      <p:grpSp>
        <p:nvGrpSpPr>
          <p:cNvPr id="15" name="Grupo 14">
            <a:extLst>
              <a:ext uri="{FF2B5EF4-FFF2-40B4-BE49-F238E27FC236}">
                <a16:creationId xmlns:a16="http://schemas.microsoft.com/office/drawing/2014/main" id="{A009E75D-17A8-8203-93B5-0D4E93117FBB}"/>
              </a:ext>
            </a:extLst>
          </p:cNvPr>
          <p:cNvGrpSpPr/>
          <p:nvPr/>
        </p:nvGrpSpPr>
        <p:grpSpPr>
          <a:xfrm>
            <a:off x="6413417" y="1297305"/>
            <a:ext cx="1485000" cy="2635414"/>
            <a:chOff x="6413417" y="1297305"/>
            <a:chExt cx="1485000" cy="2635414"/>
          </a:xfrm>
        </p:grpSpPr>
        <p:sp>
          <p:nvSpPr>
            <p:cNvPr id="106" name="Oval 105">
              <a:extLst>
                <a:ext uri="{FF2B5EF4-FFF2-40B4-BE49-F238E27FC236}">
                  <a16:creationId xmlns:a16="http://schemas.microsoft.com/office/drawing/2014/main" id="{E12B0DA9-A4F5-4A72-A1FE-BAABE06B8712}"/>
                </a:ext>
              </a:extLst>
            </p:cNvPr>
            <p:cNvSpPr/>
            <p:nvPr/>
          </p:nvSpPr>
          <p:spPr>
            <a:xfrm>
              <a:off x="6413417"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105" name="Oval 104">
              <a:extLst>
                <a:ext uri="{FF2B5EF4-FFF2-40B4-BE49-F238E27FC236}">
                  <a16:creationId xmlns:a16="http://schemas.microsoft.com/office/drawing/2014/main" id="{7F7E5CC8-A228-4421-9066-04E0A86C90C1}"/>
                </a:ext>
              </a:extLst>
            </p:cNvPr>
            <p:cNvSpPr/>
            <p:nvPr/>
          </p:nvSpPr>
          <p:spPr>
            <a:xfrm>
              <a:off x="6603030"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98" name="TextBox 97">
              <a:extLst>
                <a:ext uri="{FF2B5EF4-FFF2-40B4-BE49-F238E27FC236}">
                  <a16:creationId xmlns:a16="http://schemas.microsoft.com/office/drawing/2014/main" id="{C75C5F61-57F3-40D5-AFB3-BC4527543F86}"/>
                </a:ext>
              </a:extLst>
            </p:cNvPr>
            <p:cNvSpPr txBox="1"/>
            <p:nvPr/>
          </p:nvSpPr>
          <p:spPr>
            <a:xfrm>
              <a:off x="6572265" y="3609554"/>
              <a:ext cx="1167307"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Bitbucket</a:t>
              </a:r>
            </a:p>
          </p:txBody>
        </p:sp>
        <p:sp>
          <p:nvSpPr>
            <p:cNvPr id="103" name="Oval 102">
              <a:extLst>
                <a:ext uri="{FF2B5EF4-FFF2-40B4-BE49-F238E27FC236}">
                  <a16:creationId xmlns:a16="http://schemas.microsoft.com/office/drawing/2014/main" id="{B1CD5DB2-AE99-4FE1-9FC1-FA99550D0547}"/>
                </a:ext>
              </a:extLst>
            </p:cNvPr>
            <p:cNvSpPr/>
            <p:nvPr/>
          </p:nvSpPr>
          <p:spPr>
            <a:xfrm>
              <a:off x="6885619"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3</a:t>
              </a:r>
              <a:endParaRPr lang="lt-LT" sz="1500" b="1" dirty="0">
                <a:solidFill>
                  <a:schemeClr val="bg1"/>
                </a:solidFill>
                <a:latin typeface="Montserrat SemiBold" pitchFamily="2" charset="77"/>
              </a:endParaRPr>
            </a:p>
          </p:txBody>
        </p:sp>
        <p:pic>
          <p:nvPicPr>
            <p:cNvPr id="13" name="Imagen 12" descr="Icono&#10;&#10;Descripción generada automáticamente con confianza media">
              <a:extLst>
                <a:ext uri="{FF2B5EF4-FFF2-40B4-BE49-F238E27FC236}">
                  <a16:creationId xmlns:a16="http://schemas.microsoft.com/office/drawing/2014/main" id="{9E143D08-6EA3-2B27-A064-42BBD01B5AF2}"/>
                </a:ext>
              </a:extLst>
            </p:cNvPr>
            <p:cNvPicPr>
              <a:picLocks noChangeAspect="1"/>
            </p:cNvPicPr>
            <p:nvPr/>
          </p:nvPicPr>
          <p:blipFill>
            <a:blip r:embed="rId7">
              <a:duotone>
                <a:prstClr val="black"/>
                <a:srgbClr val="0F68B1">
                  <a:tint val="45000"/>
                  <a:satMod val="400000"/>
                </a:srgbClr>
              </a:duotone>
            </a:blip>
            <a:stretch>
              <a:fillRect/>
            </a:stretch>
          </p:blipFill>
          <p:spPr>
            <a:xfrm>
              <a:off x="6752989" y="2313578"/>
              <a:ext cx="783431" cy="783431"/>
            </a:xfrm>
            <a:prstGeom prst="rect">
              <a:avLst/>
            </a:prstGeom>
          </p:spPr>
        </p:pic>
      </p:grpSp>
      <p:pic>
        <p:nvPicPr>
          <p:cNvPr id="2" name="Imagen 1" descr="Logotipo, Icono&#10;&#10;Descripción generada automáticamente">
            <a:extLst>
              <a:ext uri="{FF2B5EF4-FFF2-40B4-BE49-F238E27FC236}">
                <a16:creationId xmlns:a16="http://schemas.microsoft.com/office/drawing/2014/main" id="{72B5C3C7-570F-1EE3-C5E3-FA9AD2D2FD45}"/>
              </a:ext>
            </a:extLst>
          </p:cNvPr>
          <p:cNvPicPr>
            <a:picLocks noChangeAspect="1"/>
          </p:cNvPicPr>
          <p:nvPr/>
        </p:nvPicPr>
        <p:blipFill>
          <a:blip r:embed="rId8">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324052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A04650-F014-4BA9-B2E9-F4D4740750DE}"/>
              </a:ext>
            </a:extLst>
          </p:cNvPr>
          <p:cNvPicPr>
            <a:picLocks noChangeAspect="1"/>
          </p:cNvPicPr>
          <p:nvPr/>
        </p:nvPicPr>
        <p:blipFill>
          <a:blip r:embed="rId3"/>
          <a:srcRect t="31250" b="31250"/>
          <a:stretch/>
        </p:blipFill>
        <p:spPr>
          <a:xfrm>
            <a:off x="0" y="2382"/>
            <a:ext cx="9144000" cy="5143499"/>
          </a:xfrm>
          <a:prstGeom prst="rect">
            <a:avLst/>
          </a:prstGeom>
          <a:effectLst>
            <a:innerShdw blurRad="317500">
              <a:srgbClr val="005EAC"/>
            </a:innerShdw>
          </a:effectLst>
        </p:spPr>
      </p:pic>
      <p:sp>
        <p:nvSpPr>
          <p:cNvPr id="74" name="TextBox 73">
            <a:extLst>
              <a:ext uri="{FF2B5EF4-FFF2-40B4-BE49-F238E27FC236}">
                <a16:creationId xmlns:a16="http://schemas.microsoft.com/office/drawing/2014/main" id="{B52DDC82-952D-FA4A-BB24-E3AAE49506D5}"/>
              </a:ext>
            </a:extLst>
          </p:cNvPr>
          <p:cNvSpPr txBox="1"/>
          <p:nvPr/>
        </p:nvSpPr>
        <p:spPr>
          <a:xfrm>
            <a:off x="1211953" y="392057"/>
            <a:ext cx="6720109" cy="461665"/>
          </a:xfrm>
          <a:prstGeom prst="rect">
            <a:avLst/>
          </a:prstGeom>
          <a:noFill/>
          <a:effectLst/>
        </p:spPr>
        <p:txBody>
          <a:bodyPr wrap="none" rtlCol="0">
            <a:spAutoFit/>
          </a:bodyPr>
          <a:lstStyle/>
          <a:p>
            <a:pPr algn="ctr"/>
            <a:r>
              <a:rPr lang="en-US"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rPr>
              <a:t>Where can we host our repository?</a:t>
            </a:r>
            <a:endParaRPr lang="lt-LT"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endParaRPr>
          </a:p>
        </p:txBody>
      </p:sp>
      <p:grpSp>
        <p:nvGrpSpPr>
          <p:cNvPr id="14" name="Grupo 13">
            <a:extLst>
              <a:ext uri="{FF2B5EF4-FFF2-40B4-BE49-F238E27FC236}">
                <a16:creationId xmlns:a16="http://schemas.microsoft.com/office/drawing/2014/main" id="{62BE1035-F330-963C-9E52-6B1A31AC2F39}"/>
              </a:ext>
            </a:extLst>
          </p:cNvPr>
          <p:cNvGrpSpPr/>
          <p:nvPr/>
        </p:nvGrpSpPr>
        <p:grpSpPr>
          <a:xfrm>
            <a:off x="3924306" y="1297305"/>
            <a:ext cx="1485000" cy="2635414"/>
            <a:chOff x="4061835" y="1297305"/>
            <a:chExt cx="1485000" cy="2635414"/>
          </a:xfrm>
        </p:grpSpPr>
        <p:sp>
          <p:nvSpPr>
            <p:cNvPr id="94" name="Oval 93">
              <a:extLst>
                <a:ext uri="{FF2B5EF4-FFF2-40B4-BE49-F238E27FC236}">
                  <a16:creationId xmlns:a16="http://schemas.microsoft.com/office/drawing/2014/main" id="{AFBBD560-1284-4254-892B-F22B00727FE7}"/>
                </a:ext>
              </a:extLst>
            </p:cNvPr>
            <p:cNvSpPr/>
            <p:nvPr/>
          </p:nvSpPr>
          <p:spPr>
            <a:xfrm>
              <a:off x="4061835"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93" name="Oval 92">
              <a:extLst>
                <a:ext uri="{FF2B5EF4-FFF2-40B4-BE49-F238E27FC236}">
                  <a16:creationId xmlns:a16="http://schemas.microsoft.com/office/drawing/2014/main" id="{7ED1AC63-0990-42AC-B1E3-CF3660B89BA2}"/>
                </a:ext>
              </a:extLst>
            </p:cNvPr>
            <p:cNvSpPr/>
            <p:nvPr/>
          </p:nvSpPr>
          <p:spPr>
            <a:xfrm>
              <a:off x="4251447"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86" name="TextBox 85">
              <a:extLst>
                <a:ext uri="{FF2B5EF4-FFF2-40B4-BE49-F238E27FC236}">
                  <a16:creationId xmlns:a16="http://schemas.microsoft.com/office/drawing/2014/main" id="{4312A27D-6457-4588-9C37-4E69151E746B}"/>
                </a:ext>
              </a:extLst>
            </p:cNvPr>
            <p:cNvSpPr txBox="1"/>
            <p:nvPr/>
          </p:nvSpPr>
          <p:spPr>
            <a:xfrm>
              <a:off x="4386594" y="3609554"/>
              <a:ext cx="835486"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GitLab</a:t>
              </a:r>
            </a:p>
          </p:txBody>
        </p:sp>
        <p:sp>
          <p:nvSpPr>
            <p:cNvPr id="91" name="Oval 90">
              <a:extLst>
                <a:ext uri="{FF2B5EF4-FFF2-40B4-BE49-F238E27FC236}">
                  <a16:creationId xmlns:a16="http://schemas.microsoft.com/office/drawing/2014/main" id="{576DAD12-0CC5-45DE-B7A7-EB3DDCF41B5A}"/>
                </a:ext>
              </a:extLst>
            </p:cNvPr>
            <p:cNvSpPr/>
            <p:nvPr/>
          </p:nvSpPr>
          <p:spPr>
            <a:xfrm>
              <a:off x="4534037"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2</a:t>
              </a:r>
              <a:endParaRPr lang="lt-LT" sz="1500" b="1" dirty="0">
                <a:solidFill>
                  <a:schemeClr val="bg1"/>
                </a:solidFill>
                <a:latin typeface="Montserrat SemiBold" pitchFamily="2" charset="77"/>
              </a:endParaRPr>
            </a:p>
          </p:txBody>
        </p:sp>
        <p:pic>
          <p:nvPicPr>
            <p:cNvPr id="10" name="Imagen 9" descr="Logotipo&#10;&#10;Descripción generada automáticamente">
              <a:extLst>
                <a:ext uri="{FF2B5EF4-FFF2-40B4-BE49-F238E27FC236}">
                  <a16:creationId xmlns:a16="http://schemas.microsoft.com/office/drawing/2014/main" id="{8EEC3701-EA56-8509-4A3F-82D63DCC923B}"/>
                </a:ext>
              </a:extLst>
            </p:cNvPr>
            <p:cNvPicPr>
              <a:picLocks noChangeAspect="1"/>
            </p:cNvPicPr>
            <p:nvPr/>
          </p:nvPicPr>
          <p:blipFill>
            <a:blip r:embed="rId4">
              <a:duotone>
                <a:prstClr val="black"/>
                <a:srgbClr val="0662AE">
                  <a:tint val="45000"/>
                  <a:satMod val="400000"/>
                </a:srgb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4412321" y="2366542"/>
              <a:ext cx="783431" cy="783431"/>
            </a:xfrm>
            <a:prstGeom prst="rect">
              <a:avLst/>
            </a:prstGeom>
          </p:spPr>
        </p:pic>
      </p:grpSp>
      <p:pic>
        <p:nvPicPr>
          <p:cNvPr id="2" name="Imagen 1" descr="Logotipo, Icono&#10;&#10;Descripción generada automáticamente">
            <a:extLst>
              <a:ext uri="{FF2B5EF4-FFF2-40B4-BE49-F238E27FC236}">
                <a16:creationId xmlns:a16="http://schemas.microsoft.com/office/drawing/2014/main" id="{5272FD3D-AAC8-99AB-8C25-7D578D49C18E}"/>
              </a:ext>
            </a:extLst>
          </p:cNvPr>
          <p:cNvPicPr>
            <a:picLocks noChangeAspect="1"/>
          </p:cNvPicPr>
          <p:nvPr/>
        </p:nvPicPr>
        <p:blipFill>
          <a:blip r:embed="rId6">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1734385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A04650-F014-4BA9-B2E9-F4D4740750DE}"/>
              </a:ext>
            </a:extLst>
          </p:cNvPr>
          <p:cNvPicPr>
            <a:picLocks noChangeAspect="1"/>
          </p:cNvPicPr>
          <p:nvPr/>
        </p:nvPicPr>
        <p:blipFill>
          <a:blip r:embed="rId3"/>
          <a:srcRect t="31250" b="31250"/>
          <a:stretch/>
        </p:blipFill>
        <p:spPr>
          <a:xfrm>
            <a:off x="0" y="2382"/>
            <a:ext cx="9144000" cy="5143499"/>
          </a:xfrm>
          <a:prstGeom prst="rect">
            <a:avLst/>
          </a:prstGeom>
          <a:effectLst>
            <a:innerShdw blurRad="330200">
              <a:srgbClr val="005EAC"/>
            </a:innerShdw>
          </a:effectLst>
        </p:spPr>
      </p:pic>
      <p:sp>
        <p:nvSpPr>
          <p:cNvPr id="74" name="TextBox 73">
            <a:extLst>
              <a:ext uri="{FF2B5EF4-FFF2-40B4-BE49-F238E27FC236}">
                <a16:creationId xmlns:a16="http://schemas.microsoft.com/office/drawing/2014/main" id="{B52DDC82-952D-FA4A-BB24-E3AAE49506D5}"/>
              </a:ext>
            </a:extLst>
          </p:cNvPr>
          <p:cNvSpPr txBox="1"/>
          <p:nvPr/>
        </p:nvSpPr>
        <p:spPr>
          <a:xfrm>
            <a:off x="1211953" y="392057"/>
            <a:ext cx="6720109" cy="461665"/>
          </a:xfrm>
          <a:prstGeom prst="rect">
            <a:avLst/>
          </a:prstGeom>
          <a:noFill/>
          <a:effectLst/>
        </p:spPr>
        <p:txBody>
          <a:bodyPr wrap="none" rtlCol="0">
            <a:spAutoFit/>
          </a:bodyPr>
          <a:lstStyle/>
          <a:p>
            <a:pPr algn="ctr"/>
            <a:r>
              <a:rPr lang="en-US"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rPr>
              <a:t>Where can we host our repository?</a:t>
            </a:r>
            <a:endParaRPr lang="lt-LT"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endParaRPr>
          </a:p>
        </p:txBody>
      </p:sp>
      <p:grpSp>
        <p:nvGrpSpPr>
          <p:cNvPr id="16" name="Grupo 15">
            <a:extLst>
              <a:ext uri="{FF2B5EF4-FFF2-40B4-BE49-F238E27FC236}">
                <a16:creationId xmlns:a16="http://schemas.microsoft.com/office/drawing/2014/main" id="{F75AF93E-4894-0D8D-C1F7-07C15F950503}"/>
              </a:ext>
            </a:extLst>
          </p:cNvPr>
          <p:cNvGrpSpPr/>
          <p:nvPr/>
        </p:nvGrpSpPr>
        <p:grpSpPr>
          <a:xfrm>
            <a:off x="1435195" y="1297305"/>
            <a:ext cx="1485000" cy="2635414"/>
            <a:chOff x="1435195" y="1297305"/>
            <a:chExt cx="1485000" cy="2635414"/>
          </a:xfrm>
        </p:grpSpPr>
        <p:sp>
          <p:nvSpPr>
            <p:cNvPr id="18" name="Oval 17">
              <a:extLst>
                <a:ext uri="{FF2B5EF4-FFF2-40B4-BE49-F238E27FC236}">
                  <a16:creationId xmlns:a16="http://schemas.microsoft.com/office/drawing/2014/main" id="{1B5AEBFF-E33F-47E1-97D4-8DA02E91E516}"/>
                </a:ext>
              </a:extLst>
            </p:cNvPr>
            <p:cNvSpPr/>
            <p:nvPr/>
          </p:nvSpPr>
          <p:spPr>
            <a:xfrm>
              <a:off x="1435195"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latin typeface="Montserrat" pitchFamily="2" charset="77"/>
              </a:endParaRPr>
            </a:p>
          </p:txBody>
        </p:sp>
        <p:sp>
          <p:nvSpPr>
            <p:cNvPr id="71" name="Oval 70">
              <a:extLst>
                <a:ext uri="{FF2B5EF4-FFF2-40B4-BE49-F238E27FC236}">
                  <a16:creationId xmlns:a16="http://schemas.microsoft.com/office/drawing/2014/main" id="{3750929E-C661-465D-8754-E77B5ECFABF5}"/>
                </a:ext>
              </a:extLst>
            </p:cNvPr>
            <p:cNvSpPr/>
            <p:nvPr/>
          </p:nvSpPr>
          <p:spPr>
            <a:xfrm>
              <a:off x="1624807"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latin typeface="Montserrat" pitchFamily="2" charset="77"/>
              </a:endParaRPr>
            </a:p>
          </p:txBody>
        </p:sp>
        <p:sp>
          <p:nvSpPr>
            <p:cNvPr id="75" name="TextBox 74">
              <a:extLst>
                <a:ext uri="{FF2B5EF4-FFF2-40B4-BE49-F238E27FC236}">
                  <a16:creationId xmlns:a16="http://schemas.microsoft.com/office/drawing/2014/main" id="{D7D3C8CB-4022-445D-ACA4-D9197B0F3186}"/>
                </a:ext>
              </a:extLst>
            </p:cNvPr>
            <p:cNvSpPr txBox="1"/>
            <p:nvPr/>
          </p:nvSpPr>
          <p:spPr>
            <a:xfrm>
              <a:off x="1732703" y="3609554"/>
              <a:ext cx="889988"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GitHub</a:t>
              </a:r>
            </a:p>
          </p:txBody>
        </p:sp>
        <p:sp>
          <p:nvSpPr>
            <p:cNvPr id="82" name="Oval 81">
              <a:extLst>
                <a:ext uri="{FF2B5EF4-FFF2-40B4-BE49-F238E27FC236}">
                  <a16:creationId xmlns:a16="http://schemas.microsoft.com/office/drawing/2014/main" id="{75C5B8AC-73DB-4E66-822E-72BE0DDB8400}"/>
                </a:ext>
              </a:extLst>
            </p:cNvPr>
            <p:cNvSpPr/>
            <p:nvPr/>
          </p:nvSpPr>
          <p:spPr>
            <a:xfrm>
              <a:off x="1907397"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1</a:t>
              </a:r>
              <a:endParaRPr lang="lt-LT" sz="1500" b="1" dirty="0">
                <a:solidFill>
                  <a:schemeClr val="bg1"/>
                </a:solidFill>
                <a:latin typeface="Montserrat SemiBold" pitchFamily="2" charset="77"/>
              </a:endParaRPr>
            </a:p>
          </p:txBody>
        </p:sp>
        <p:pic>
          <p:nvPicPr>
            <p:cNvPr id="8" name="Imagen 7" descr="Icono&#10;&#10;Descripción generada automáticamente">
              <a:extLst>
                <a:ext uri="{FF2B5EF4-FFF2-40B4-BE49-F238E27FC236}">
                  <a16:creationId xmlns:a16="http://schemas.microsoft.com/office/drawing/2014/main" id="{3C0F5F1D-C8D2-6A79-EB4D-AD82C968D391}"/>
                </a:ext>
              </a:extLst>
            </p:cNvPr>
            <p:cNvPicPr>
              <a:picLocks noChangeAspect="1"/>
            </p:cNvPicPr>
            <p:nvPr/>
          </p:nvPicPr>
          <p:blipFill>
            <a:blip r:embed="rId4">
              <a:duotone>
                <a:prstClr val="black"/>
                <a:srgbClr val="0360AD">
                  <a:tint val="45000"/>
                  <a:satMod val="400000"/>
                </a:srgbClr>
              </a:duotone>
            </a:blip>
            <a:stretch>
              <a:fillRect/>
            </a:stretch>
          </p:blipFill>
          <p:spPr>
            <a:xfrm>
              <a:off x="1711565" y="2271830"/>
              <a:ext cx="922653" cy="922653"/>
            </a:xfrm>
            <a:prstGeom prst="rect">
              <a:avLst/>
            </a:prstGeom>
          </p:spPr>
        </p:pic>
      </p:grpSp>
      <p:grpSp>
        <p:nvGrpSpPr>
          <p:cNvPr id="14" name="Grupo 13">
            <a:extLst>
              <a:ext uri="{FF2B5EF4-FFF2-40B4-BE49-F238E27FC236}">
                <a16:creationId xmlns:a16="http://schemas.microsoft.com/office/drawing/2014/main" id="{62BE1035-F330-963C-9E52-6B1A31AC2F39}"/>
              </a:ext>
            </a:extLst>
          </p:cNvPr>
          <p:cNvGrpSpPr/>
          <p:nvPr/>
        </p:nvGrpSpPr>
        <p:grpSpPr>
          <a:xfrm>
            <a:off x="3924306" y="1297305"/>
            <a:ext cx="1485000" cy="2635414"/>
            <a:chOff x="4061835" y="1297305"/>
            <a:chExt cx="1485000" cy="2635414"/>
          </a:xfrm>
        </p:grpSpPr>
        <p:sp>
          <p:nvSpPr>
            <p:cNvPr id="94" name="Oval 93">
              <a:extLst>
                <a:ext uri="{FF2B5EF4-FFF2-40B4-BE49-F238E27FC236}">
                  <a16:creationId xmlns:a16="http://schemas.microsoft.com/office/drawing/2014/main" id="{AFBBD560-1284-4254-892B-F22B00727FE7}"/>
                </a:ext>
              </a:extLst>
            </p:cNvPr>
            <p:cNvSpPr/>
            <p:nvPr/>
          </p:nvSpPr>
          <p:spPr>
            <a:xfrm>
              <a:off x="4061835"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93" name="Oval 92">
              <a:extLst>
                <a:ext uri="{FF2B5EF4-FFF2-40B4-BE49-F238E27FC236}">
                  <a16:creationId xmlns:a16="http://schemas.microsoft.com/office/drawing/2014/main" id="{7ED1AC63-0990-42AC-B1E3-CF3660B89BA2}"/>
                </a:ext>
              </a:extLst>
            </p:cNvPr>
            <p:cNvSpPr/>
            <p:nvPr/>
          </p:nvSpPr>
          <p:spPr>
            <a:xfrm>
              <a:off x="4251447"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86" name="TextBox 85">
              <a:extLst>
                <a:ext uri="{FF2B5EF4-FFF2-40B4-BE49-F238E27FC236}">
                  <a16:creationId xmlns:a16="http://schemas.microsoft.com/office/drawing/2014/main" id="{4312A27D-6457-4588-9C37-4E69151E746B}"/>
                </a:ext>
              </a:extLst>
            </p:cNvPr>
            <p:cNvSpPr txBox="1"/>
            <p:nvPr/>
          </p:nvSpPr>
          <p:spPr>
            <a:xfrm>
              <a:off x="4386594" y="3609554"/>
              <a:ext cx="835486"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GitLab</a:t>
              </a:r>
            </a:p>
          </p:txBody>
        </p:sp>
        <p:sp>
          <p:nvSpPr>
            <p:cNvPr id="91" name="Oval 90">
              <a:extLst>
                <a:ext uri="{FF2B5EF4-FFF2-40B4-BE49-F238E27FC236}">
                  <a16:creationId xmlns:a16="http://schemas.microsoft.com/office/drawing/2014/main" id="{576DAD12-0CC5-45DE-B7A7-EB3DDCF41B5A}"/>
                </a:ext>
              </a:extLst>
            </p:cNvPr>
            <p:cNvSpPr/>
            <p:nvPr/>
          </p:nvSpPr>
          <p:spPr>
            <a:xfrm>
              <a:off x="4534037"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2</a:t>
              </a:r>
              <a:endParaRPr lang="lt-LT" sz="1500" b="1" dirty="0">
                <a:solidFill>
                  <a:schemeClr val="bg1"/>
                </a:solidFill>
                <a:latin typeface="Montserrat SemiBold" pitchFamily="2" charset="77"/>
              </a:endParaRPr>
            </a:p>
          </p:txBody>
        </p:sp>
        <p:pic>
          <p:nvPicPr>
            <p:cNvPr id="10" name="Imagen 9" descr="Logotipo&#10;&#10;Descripción generada automáticamente">
              <a:extLst>
                <a:ext uri="{FF2B5EF4-FFF2-40B4-BE49-F238E27FC236}">
                  <a16:creationId xmlns:a16="http://schemas.microsoft.com/office/drawing/2014/main" id="{8EEC3701-EA56-8509-4A3F-82D63DCC923B}"/>
                </a:ext>
              </a:extLst>
            </p:cNvPr>
            <p:cNvPicPr>
              <a:picLocks noChangeAspect="1"/>
            </p:cNvPicPr>
            <p:nvPr/>
          </p:nvPicPr>
          <p:blipFill>
            <a:blip r:embed="rId5">
              <a:duotone>
                <a:prstClr val="black"/>
                <a:srgbClr val="0662AE">
                  <a:tint val="45000"/>
                  <a:satMod val="400000"/>
                </a:srgbClr>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4412321" y="2366542"/>
              <a:ext cx="783431" cy="783431"/>
            </a:xfrm>
            <a:prstGeom prst="rect">
              <a:avLst/>
            </a:prstGeom>
          </p:spPr>
        </p:pic>
      </p:grpSp>
      <p:grpSp>
        <p:nvGrpSpPr>
          <p:cNvPr id="15" name="Grupo 14">
            <a:extLst>
              <a:ext uri="{FF2B5EF4-FFF2-40B4-BE49-F238E27FC236}">
                <a16:creationId xmlns:a16="http://schemas.microsoft.com/office/drawing/2014/main" id="{A009E75D-17A8-8203-93B5-0D4E93117FBB}"/>
              </a:ext>
            </a:extLst>
          </p:cNvPr>
          <p:cNvGrpSpPr/>
          <p:nvPr/>
        </p:nvGrpSpPr>
        <p:grpSpPr>
          <a:xfrm>
            <a:off x="6413417" y="1297305"/>
            <a:ext cx="1485000" cy="2635414"/>
            <a:chOff x="6413417" y="1297305"/>
            <a:chExt cx="1485000" cy="2635414"/>
          </a:xfrm>
        </p:grpSpPr>
        <p:sp>
          <p:nvSpPr>
            <p:cNvPr id="106" name="Oval 105">
              <a:extLst>
                <a:ext uri="{FF2B5EF4-FFF2-40B4-BE49-F238E27FC236}">
                  <a16:creationId xmlns:a16="http://schemas.microsoft.com/office/drawing/2014/main" id="{E12B0DA9-A4F5-4A72-A1FE-BAABE06B8712}"/>
                </a:ext>
              </a:extLst>
            </p:cNvPr>
            <p:cNvSpPr/>
            <p:nvPr/>
          </p:nvSpPr>
          <p:spPr>
            <a:xfrm>
              <a:off x="6413417"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105" name="Oval 104">
              <a:extLst>
                <a:ext uri="{FF2B5EF4-FFF2-40B4-BE49-F238E27FC236}">
                  <a16:creationId xmlns:a16="http://schemas.microsoft.com/office/drawing/2014/main" id="{7F7E5CC8-A228-4421-9066-04E0A86C90C1}"/>
                </a:ext>
              </a:extLst>
            </p:cNvPr>
            <p:cNvSpPr/>
            <p:nvPr/>
          </p:nvSpPr>
          <p:spPr>
            <a:xfrm>
              <a:off x="6603030"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98" name="TextBox 97">
              <a:extLst>
                <a:ext uri="{FF2B5EF4-FFF2-40B4-BE49-F238E27FC236}">
                  <a16:creationId xmlns:a16="http://schemas.microsoft.com/office/drawing/2014/main" id="{C75C5F61-57F3-40D5-AFB3-BC4527543F86}"/>
                </a:ext>
              </a:extLst>
            </p:cNvPr>
            <p:cNvSpPr txBox="1"/>
            <p:nvPr/>
          </p:nvSpPr>
          <p:spPr>
            <a:xfrm>
              <a:off x="6572265" y="3609554"/>
              <a:ext cx="1167307"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Bitbucket</a:t>
              </a:r>
            </a:p>
          </p:txBody>
        </p:sp>
        <p:sp>
          <p:nvSpPr>
            <p:cNvPr id="103" name="Oval 102">
              <a:extLst>
                <a:ext uri="{FF2B5EF4-FFF2-40B4-BE49-F238E27FC236}">
                  <a16:creationId xmlns:a16="http://schemas.microsoft.com/office/drawing/2014/main" id="{B1CD5DB2-AE99-4FE1-9FC1-FA99550D0547}"/>
                </a:ext>
              </a:extLst>
            </p:cNvPr>
            <p:cNvSpPr/>
            <p:nvPr/>
          </p:nvSpPr>
          <p:spPr>
            <a:xfrm>
              <a:off x="6885619"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3</a:t>
              </a:r>
              <a:endParaRPr lang="lt-LT" sz="1500" b="1" dirty="0">
                <a:solidFill>
                  <a:schemeClr val="bg1"/>
                </a:solidFill>
                <a:latin typeface="Montserrat SemiBold" pitchFamily="2" charset="77"/>
              </a:endParaRPr>
            </a:p>
          </p:txBody>
        </p:sp>
        <p:pic>
          <p:nvPicPr>
            <p:cNvPr id="13" name="Imagen 12" descr="Icono&#10;&#10;Descripción generada automáticamente con confianza media">
              <a:extLst>
                <a:ext uri="{FF2B5EF4-FFF2-40B4-BE49-F238E27FC236}">
                  <a16:creationId xmlns:a16="http://schemas.microsoft.com/office/drawing/2014/main" id="{9E143D08-6EA3-2B27-A064-42BBD01B5AF2}"/>
                </a:ext>
              </a:extLst>
            </p:cNvPr>
            <p:cNvPicPr>
              <a:picLocks noChangeAspect="1"/>
            </p:cNvPicPr>
            <p:nvPr/>
          </p:nvPicPr>
          <p:blipFill>
            <a:blip r:embed="rId7">
              <a:duotone>
                <a:prstClr val="black"/>
                <a:srgbClr val="0F68B1">
                  <a:tint val="45000"/>
                  <a:satMod val="400000"/>
                </a:srgbClr>
              </a:duotone>
            </a:blip>
            <a:stretch>
              <a:fillRect/>
            </a:stretch>
          </p:blipFill>
          <p:spPr>
            <a:xfrm>
              <a:off x="6752989" y="2313578"/>
              <a:ext cx="783431" cy="783431"/>
            </a:xfrm>
            <a:prstGeom prst="rect">
              <a:avLst/>
            </a:prstGeom>
          </p:spPr>
        </p:pic>
      </p:grpSp>
      <p:pic>
        <p:nvPicPr>
          <p:cNvPr id="2" name="Imagen 1" descr="Logotipo, Icono&#10;&#10;Descripción generada automáticamente">
            <a:extLst>
              <a:ext uri="{FF2B5EF4-FFF2-40B4-BE49-F238E27FC236}">
                <a16:creationId xmlns:a16="http://schemas.microsoft.com/office/drawing/2014/main" id="{A2A72186-334D-B5AB-123A-49CB14548FFD}"/>
              </a:ext>
            </a:extLst>
          </p:cNvPr>
          <p:cNvPicPr>
            <a:picLocks noChangeAspect="1"/>
          </p:cNvPicPr>
          <p:nvPr/>
        </p:nvPicPr>
        <p:blipFill>
          <a:blip r:embed="rId8">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1370268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A04650-F014-4BA9-B2E9-F4D4740750DE}"/>
              </a:ext>
            </a:extLst>
          </p:cNvPr>
          <p:cNvPicPr>
            <a:picLocks noChangeAspect="1"/>
          </p:cNvPicPr>
          <p:nvPr/>
        </p:nvPicPr>
        <p:blipFill>
          <a:blip r:embed="rId3"/>
          <a:srcRect t="31250" b="31250"/>
          <a:stretch/>
        </p:blipFill>
        <p:spPr>
          <a:xfrm>
            <a:off x="0" y="2382"/>
            <a:ext cx="9144000" cy="5143499"/>
          </a:xfrm>
          <a:prstGeom prst="rect">
            <a:avLst/>
          </a:prstGeom>
          <a:effectLst>
            <a:innerShdw blurRad="279400">
              <a:srgbClr val="005EAC"/>
            </a:innerShdw>
          </a:effectLst>
        </p:spPr>
      </p:pic>
      <p:sp>
        <p:nvSpPr>
          <p:cNvPr id="74" name="TextBox 73">
            <a:extLst>
              <a:ext uri="{FF2B5EF4-FFF2-40B4-BE49-F238E27FC236}">
                <a16:creationId xmlns:a16="http://schemas.microsoft.com/office/drawing/2014/main" id="{B52DDC82-952D-FA4A-BB24-E3AAE49506D5}"/>
              </a:ext>
            </a:extLst>
          </p:cNvPr>
          <p:cNvSpPr txBox="1"/>
          <p:nvPr/>
        </p:nvSpPr>
        <p:spPr>
          <a:xfrm>
            <a:off x="1211953" y="392057"/>
            <a:ext cx="6720109" cy="461665"/>
          </a:xfrm>
          <a:prstGeom prst="rect">
            <a:avLst/>
          </a:prstGeom>
          <a:noFill/>
          <a:effectLst/>
        </p:spPr>
        <p:txBody>
          <a:bodyPr wrap="none" rtlCol="0">
            <a:spAutoFit/>
          </a:bodyPr>
          <a:lstStyle/>
          <a:p>
            <a:pPr algn="ctr"/>
            <a:r>
              <a:rPr lang="en-US"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rPr>
              <a:t>Where can we host our repository?</a:t>
            </a:r>
            <a:endParaRPr lang="lt-LT" sz="2400" spc="225" dirty="0">
              <a:solidFill>
                <a:schemeClr val="bg1"/>
              </a:solidFill>
              <a:effectLst>
                <a:outerShdw blurRad="317500" dist="127000" dir="5400000" algn="t" rotWithShape="0">
                  <a:srgbClr val="3B1B6B">
                    <a:alpha val="20000"/>
                  </a:srgbClr>
                </a:outerShdw>
              </a:effectLst>
              <a:latin typeface="Montserrat SemiBold" panose="00000700000000000000" pitchFamily="2" charset="0"/>
            </a:endParaRPr>
          </a:p>
        </p:txBody>
      </p:sp>
      <p:grpSp>
        <p:nvGrpSpPr>
          <p:cNvPr id="15" name="Grupo 14">
            <a:extLst>
              <a:ext uri="{FF2B5EF4-FFF2-40B4-BE49-F238E27FC236}">
                <a16:creationId xmlns:a16="http://schemas.microsoft.com/office/drawing/2014/main" id="{A009E75D-17A8-8203-93B5-0D4E93117FBB}"/>
              </a:ext>
            </a:extLst>
          </p:cNvPr>
          <p:cNvGrpSpPr/>
          <p:nvPr/>
        </p:nvGrpSpPr>
        <p:grpSpPr>
          <a:xfrm>
            <a:off x="3829500" y="1243397"/>
            <a:ext cx="1485000" cy="2635414"/>
            <a:chOff x="6413417" y="1297305"/>
            <a:chExt cx="1485000" cy="2635414"/>
          </a:xfrm>
        </p:grpSpPr>
        <p:sp>
          <p:nvSpPr>
            <p:cNvPr id="106" name="Oval 105">
              <a:extLst>
                <a:ext uri="{FF2B5EF4-FFF2-40B4-BE49-F238E27FC236}">
                  <a16:creationId xmlns:a16="http://schemas.microsoft.com/office/drawing/2014/main" id="{E12B0DA9-A4F5-4A72-A1FE-BAABE06B8712}"/>
                </a:ext>
              </a:extLst>
            </p:cNvPr>
            <p:cNvSpPr/>
            <p:nvPr/>
          </p:nvSpPr>
          <p:spPr>
            <a:xfrm>
              <a:off x="6413417" y="1990657"/>
              <a:ext cx="1485000" cy="1485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105" name="Oval 104">
              <a:extLst>
                <a:ext uri="{FF2B5EF4-FFF2-40B4-BE49-F238E27FC236}">
                  <a16:creationId xmlns:a16="http://schemas.microsoft.com/office/drawing/2014/main" id="{7F7E5CC8-A228-4421-9066-04E0A86C90C1}"/>
                </a:ext>
              </a:extLst>
            </p:cNvPr>
            <p:cNvSpPr/>
            <p:nvPr/>
          </p:nvSpPr>
          <p:spPr>
            <a:xfrm>
              <a:off x="6603030" y="2180270"/>
              <a:ext cx="1105775" cy="1105775"/>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675">
                <a:solidFill>
                  <a:schemeClr val="bg1"/>
                </a:solidFill>
              </a:endParaRPr>
            </a:p>
          </p:txBody>
        </p:sp>
        <p:sp>
          <p:nvSpPr>
            <p:cNvPr id="98" name="TextBox 97">
              <a:extLst>
                <a:ext uri="{FF2B5EF4-FFF2-40B4-BE49-F238E27FC236}">
                  <a16:creationId xmlns:a16="http://schemas.microsoft.com/office/drawing/2014/main" id="{C75C5F61-57F3-40D5-AFB3-BC4527543F86}"/>
                </a:ext>
              </a:extLst>
            </p:cNvPr>
            <p:cNvSpPr txBox="1"/>
            <p:nvPr/>
          </p:nvSpPr>
          <p:spPr>
            <a:xfrm>
              <a:off x="6572265" y="3609554"/>
              <a:ext cx="1167307" cy="323165"/>
            </a:xfrm>
            <a:prstGeom prst="rect">
              <a:avLst/>
            </a:prstGeom>
            <a:noFill/>
          </p:spPr>
          <p:txBody>
            <a:bodyPr wrap="none" rtlCol="0">
              <a:spAutoFit/>
            </a:bodyPr>
            <a:lstStyle/>
            <a:p>
              <a:pPr algn="ctr"/>
              <a:r>
                <a:rPr lang="en-US" sz="1500" b="1" dirty="0">
                  <a:solidFill>
                    <a:schemeClr val="bg1"/>
                  </a:solidFill>
                  <a:latin typeface="Montserrat SemiBold" pitchFamily="2" charset="77"/>
                </a:rPr>
                <a:t>Bitbucket</a:t>
              </a:r>
            </a:p>
          </p:txBody>
        </p:sp>
        <p:sp>
          <p:nvSpPr>
            <p:cNvPr id="103" name="Oval 102">
              <a:extLst>
                <a:ext uri="{FF2B5EF4-FFF2-40B4-BE49-F238E27FC236}">
                  <a16:creationId xmlns:a16="http://schemas.microsoft.com/office/drawing/2014/main" id="{B1CD5DB2-AE99-4FE1-9FC1-FA99550D0547}"/>
                </a:ext>
              </a:extLst>
            </p:cNvPr>
            <p:cNvSpPr/>
            <p:nvPr/>
          </p:nvSpPr>
          <p:spPr>
            <a:xfrm>
              <a:off x="6885619" y="1297305"/>
              <a:ext cx="540000" cy="54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Montserrat SemiBold" pitchFamily="2" charset="77"/>
                </a:rPr>
                <a:t>3</a:t>
              </a:r>
              <a:endParaRPr lang="lt-LT" sz="1500" b="1" dirty="0">
                <a:solidFill>
                  <a:schemeClr val="bg1"/>
                </a:solidFill>
                <a:latin typeface="Montserrat SemiBold" pitchFamily="2" charset="77"/>
              </a:endParaRPr>
            </a:p>
          </p:txBody>
        </p:sp>
        <p:pic>
          <p:nvPicPr>
            <p:cNvPr id="13" name="Imagen 12" descr="Icono&#10;&#10;Descripción generada automáticamente con confianza media">
              <a:extLst>
                <a:ext uri="{FF2B5EF4-FFF2-40B4-BE49-F238E27FC236}">
                  <a16:creationId xmlns:a16="http://schemas.microsoft.com/office/drawing/2014/main" id="{9E143D08-6EA3-2B27-A064-42BBD01B5AF2}"/>
                </a:ext>
              </a:extLst>
            </p:cNvPr>
            <p:cNvPicPr>
              <a:picLocks noChangeAspect="1"/>
            </p:cNvPicPr>
            <p:nvPr/>
          </p:nvPicPr>
          <p:blipFill>
            <a:blip r:embed="rId4">
              <a:duotone>
                <a:prstClr val="black"/>
                <a:srgbClr val="0F68B1">
                  <a:tint val="45000"/>
                  <a:satMod val="400000"/>
                </a:srgbClr>
              </a:duotone>
            </a:blip>
            <a:stretch>
              <a:fillRect/>
            </a:stretch>
          </p:blipFill>
          <p:spPr>
            <a:xfrm>
              <a:off x="6752989" y="2313578"/>
              <a:ext cx="783431" cy="783431"/>
            </a:xfrm>
            <a:prstGeom prst="rect">
              <a:avLst/>
            </a:prstGeom>
          </p:spPr>
        </p:pic>
      </p:grpSp>
      <p:pic>
        <p:nvPicPr>
          <p:cNvPr id="2" name="Imagen 1" descr="Logotipo, Icono&#10;&#10;Descripción generada automáticamente">
            <a:extLst>
              <a:ext uri="{FF2B5EF4-FFF2-40B4-BE49-F238E27FC236}">
                <a16:creationId xmlns:a16="http://schemas.microsoft.com/office/drawing/2014/main" id="{FFBE3754-B988-854F-8FE1-D2618795D325}"/>
              </a:ext>
            </a:extLst>
          </p:cNvPr>
          <p:cNvPicPr>
            <a:picLocks noChangeAspect="1"/>
          </p:cNvPicPr>
          <p:nvPr/>
        </p:nvPicPr>
        <p:blipFill>
          <a:blip r:embed="rId5">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1418948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01DF87-67A2-997E-D943-FB8BE75DCCD2}"/>
              </a:ext>
            </a:extLst>
          </p:cNvPr>
          <p:cNvSpPr>
            <a:spLocks noGrp="1"/>
          </p:cNvSpPr>
          <p:nvPr>
            <p:ph type="title"/>
          </p:nvPr>
        </p:nvSpPr>
        <p:spPr>
          <a:xfrm>
            <a:off x="294859" y="3816314"/>
            <a:ext cx="2449055" cy="922624"/>
          </a:xfrm>
        </p:spPr>
        <p:txBody>
          <a:bodyPr/>
          <a:lstStyle/>
          <a:p>
            <a:r>
              <a:rPr lang="en-US" dirty="0"/>
              <a:t>Date: 14/08/2024</a:t>
            </a:r>
            <a:br>
              <a:rPr lang="en-US" dirty="0"/>
            </a:br>
            <a:r>
              <a:rPr lang="en-US" dirty="0"/>
              <a:t>Title: GitHub Essentials</a:t>
            </a:r>
            <a:br>
              <a:rPr lang="en-US" dirty="0"/>
            </a:br>
            <a:r>
              <a:rPr lang="en-US" dirty="0"/>
              <a:t>Presenter Name: Bruno Paz</a:t>
            </a:r>
          </a:p>
        </p:txBody>
      </p:sp>
      <p:sp>
        <p:nvSpPr>
          <p:cNvPr id="4" name="Text Placeholder 3">
            <a:extLst>
              <a:ext uri="{FF2B5EF4-FFF2-40B4-BE49-F238E27FC236}">
                <a16:creationId xmlns:a16="http://schemas.microsoft.com/office/drawing/2014/main" id="{62C389D4-5BE3-49F9-AC50-0324CE5F5C67}"/>
              </a:ext>
            </a:extLst>
          </p:cNvPr>
          <p:cNvSpPr>
            <a:spLocks noGrp="1"/>
          </p:cNvSpPr>
          <p:nvPr>
            <p:ph type="body" sz="quarter" idx="11"/>
          </p:nvPr>
        </p:nvSpPr>
        <p:spPr/>
        <p:txBody>
          <a:bodyPr/>
          <a:lstStyle/>
          <a:p>
            <a:r>
              <a:rPr lang="es-AR" dirty="0"/>
              <a:t>GitHub Essentials</a:t>
            </a:r>
            <a:endParaRPr lang="en-US" dirty="0"/>
          </a:p>
        </p:txBody>
      </p:sp>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pic>
        <p:nvPicPr>
          <p:cNvPr id="39" name="Gráfico 38" descr="Signo de intercalación hacia la derecha contorno">
            <a:hlinkClick r:id="" action="ppaction://hlinkshowjump?jump=previousslide"/>
            <a:extLst>
              <a:ext uri="{FF2B5EF4-FFF2-40B4-BE49-F238E27FC236}">
                <a16:creationId xmlns:a16="http://schemas.microsoft.com/office/drawing/2014/main" id="{56BCA467-C98C-F6D1-4248-A50131732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68871" y="2475353"/>
            <a:ext cx="515504" cy="515504"/>
          </a:xfrm>
          <a:prstGeom prst="rect">
            <a:avLst/>
          </a:prstGeom>
          <a:effectLst>
            <a:glow rad="63500">
              <a:schemeClr val="accent1">
                <a:satMod val="175000"/>
                <a:alpha val="55000"/>
              </a:schemeClr>
            </a:glow>
          </a:effectLst>
        </p:spPr>
      </p:pic>
      <p:sp>
        <p:nvSpPr>
          <p:cNvPr id="40" name="CuadroTexto 39">
            <a:extLst>
              <a:ext uri="{FF2B5EF4-FFF2-40B4-BE49-F238E27FC236}">
                <a16:creationId xmlns:a16="http://schemas.microsoft.com/office/drawing/2014/main" id="{1E3CFB07-9631-C732-157C-E04424D15C56}"/>
              </a:ext>
            </a:extLst>
          </p:cNvPr>
          <p:cNvSpPr txBox="1"/>
          <p:nvPr/>
        </p:nvSpPr>
        <p:spPr>
          <a:xfrm>
            <a:off x="3243376" y="3894136"/>
            <a:ext cx="2616422" cy="530915"/>
          </a:xfrm>
          <a:prstGeom prst="rect">
            <a:avLst/>
          </a:prstGeom>
          <a:noFill/>
        </p:spPr>
        <p:txBody>
          <a:bodyPr wrap="none" rtlCol="0">
            <a:spAutoFit/>
          </a:bodyPr>
          <a:lstStyle/>
          <a:p>
            <a:pPr algn="ctr"/>
            <a:r>
              <a:rPr lang="es-AR" sz="900" dirty="0" err="1">
                <a:solidFill>
                  <a:srgbClr val="F7F7F7"/>
                </a:solidFill>
                <a:latin typeface="Montserrat SemiBold" panose="00000700000000000000" pitchFamily="2" charset="0"/>
              </a:rPr>
              <a:t>What</a:t>
            </a:r>
            <a:r>
              <a:rPr lang="es-AR" sz="900" dirty="0">
                <a:solidFill>
                  <a:srgbClr val="F7F7F7"/>
                </a:solidFill>
                <a:latin typeface="Montserrat SemiBold" panose="00000700000000000000" pitchFamily="2" charset="0"/>
              </a:rPr>
              <a:t> </a:t>
            </a:r>
            <a:r>
              <a:rPr lang="es-AR" sz="900" dirty="0" err="1">
                <a:solidFill>
                  <a:srgbClr val="F7F7F7"/>
                </a:solidFill>
                <a:latin typeface="Montserrat SemiBold" panose="00000700000000000000" pitchFamily="2" charset="0"/>
              </a:rPr>
              <a:t>is</a:t>
            </a:r>
            <a:r>
              <a:rPr lang="es-AR" sz="900" dirty="0">
                <a:solidFill>
                  <a:srgbClr val="F7F7F7"/>
                </a:solidFill>
                <a:latin typeface="Montserrat SemiBold" panose="00000700000000000000" pitchFamily="2" charset="0"/>
              </a:rPr>
              <a:t> GIT?</a:t>
            </a:r>
            <a:br>
              <a:rPr lang="es-AR" sz="900" dirty="0">
                <a:solidFill>
                  <a:srgbClr val="F7F7F7"/>
                </a:solidFill>
                <a:latin typeface="Montserrat SemiBold" panose="00000700000000000000" pitchFamily="2" charset="0"/>
              </a:rPr>
            </a:br>
            <a:r>
              <a:rPr lang="en-US" sz="900" dirty="0">
                <a:solidFill>
                  <a:srgbClr val="F7F7F7"/>
                </a:solidFill>
                <a:latin typeface="Montserrat SemiBold" panose="00000700000000000000" pitchFamily="2" charset="0"/>
              </a:rPr>
              <a:t>Let's get some context on what Git is.</a:t>
            </a:r>
            <a:endParaRPr lang="es-AR" sz="900" dirty="0">
              <a:solidFill>
                <a:srgbClr val="F7F7F7"/>
              </a:solidFill>
              <a:latin typeface="Montserrat SemiBold" panose="00000700000000000000" pitchFamily="2" charset="0"/>
            </a:endParaRPr>
          </a:p>
          <a:p>
            <a:endParaRPr lang="es-AR" sz="1050" dirty="0">
              <a:latin typeface="Montserrat SemiBold" panose="00000700000000000000" pitchFamily="2" charset="0"/>
            </a:endParaRPr>
          </a:p>
        </p:txBody>
      </p:sp>
      <p:sp>
        <p:nvSpPr>
          <p:cNvPr id="2" name="CuadroTexto 1">
            <a:extLst>
              <a:ext uri="{FF2B5EF4-FFF2-40B4-BE49-F238E27FC236}">
                <a16:creationId xmlns:a16="http://schemas.microsoft.com/office/drawing/2014/main" id="{BCDC5160-5A50-CECA-1540-302B1398CFFF}"/>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p:grpSp>
        <p:nvGrpSpPr>
          <p:cNvPr id="6" name="Grupo 5">
            <a:extLst>
              <a:ext uri="{FF2B5EF4-FFF2-40B4-BE49-F238E27FC236}">
                <a16:creationId xmlns:a16="http://schemas.microsoft.com/office/drawing/2014/main" id="{5F064CC6-2CA9-E95D-0B1E-87CF25915A86}"/>
              </a:ext>
            </a:extLst>
          </p:cNvPr>
          <p:cNvGrpSpPr/>
          <p:nvPr/>
        </p:nvGrpSpPr>
        <p:grpSpPr>
          <a:xfrm>
            <a:off x="3475294" y="2062291"/>
            <a:ext cx="22577516" cy="1287066"/>
            <a:chOff x="3475294" y="2062291"/>
            <a:chExt cx="22577516" cy="1287066"/>
          </a:xfrm>
        </p:grpSpPr>
        <mc:AlternateContent xmlns:mc="http://schemas.openxmlformats.org/markup-compatibility/2006" xmlns:pslz="http://schemas.microsoft.com/office/powerpoint/2016/slidezoom">
          <mc:Choice Requires="pslz">
            <p:graphicFrame>
              <p:nvGraphicFramePr>
                <p:cNvPr id="18" name="Vista general de diapositiva 17">
                  <a:extLst>
                    <a:ext uri="{FF2B5EF4-FFF2-40B4-BE49-F238E27FC236}">
                      <a16:creationId xmlns:a16="http://schemas.microsoft.com/office/drawing/2014/main" id="{5E7450B7-2EE3-F483-C1DC-D0D75C25D56D}"/>
                    </a:ext>
                  </a:extLst>
                </p:cNvPr>
                <p:cNvGraphicFramePr>
                  <a:graphicFrameLocks noChangeAspect="1"/>
                </p:cNvGraphicFramePr>
                <p:nvPr>
                  <p:extLst>
                    <p:ext uri="{D42A27DB-BD31-4B8C-83A1-F6EECF244321}">
                      <p14:modId xmlns:p14="http://schemas.microsoft.com/office/powerpoint/2010/main" val="421654671"/>
                    </p:ext>
                  </p:extLst>
                </p:nvPr>
              </p:nvGraphicFramePr>
              <p:xfrm>
                <a:off x="6011734" y="2062291"/>
                <a:ext cx="2286000" cy="1287066"/>
              </p:xfrm>
              <a:graphic>
                <a:graphicData uri="http://schemas.microsoft.com/office/powerpoint/2016/slidezoom">
                  <pslz:sldZm>
                    <pslz:sldZmObj sldId="383" cId="3180563263">
                      <pslz:zmPr id="{F35C1460-AEB6-4E47-AF98-74B62912AB80}" returnToParent="0">
                        <p166:blipFill xmlns:p166="http://schemas.microsoft.com/office/powerpoint/2016/6/main">
                          <a:blip r:embed="rId6"/>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8" name="Vista general de diapositiva 17">
                  <a:hlinkClick r:id="rId7" action="ppaction://hlinksldjump"/>
                  <a:extLst>
                    <a:ext uri="{FF2B5EF4-FFF2-40B4-BE49-F238E27FC236}">
                      <a16:creationId xmlns:a16="http://schemas.microsoft.com/office/drawing/2014/main" id="{5E7450B7-2EE3-F483-C1DC-D0D75C25D56D}"/>
                    </a:ext>
                  </a:extLst>
                </p:cNvPr>
                <p:cNvPicPr>
                  <a:picLocks noGrp="1" noRot="1" noChangeAspect="1" noMove="1" noResize="1" noEditPoints="1" noAdjustHandles="1" noChangeArrowheads="1" noChangeShapeType="1"/>
                </p:cNvPicPr>
                <p:nvPr/>
              </p:nvPicPr>
              <p:blipFill>
                <a:blip r:embed="rId8"/>
                <a:stretch>
                  <a:fillRect/>
                </a:stretch>
              </p:blipFill>
              <p:spPr>
                <a:xfrm>
                  <a:off x="601173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8" name="Vista general de diapositiva 27">
                  <a:extLst>
                    <a:ext uri="{FF2B5EF4-FFF2-40B4-BE49-F238E27FC236}">
                      <a16:creationId xmlns:a16="http://schemas.microsoft.com/office/drawing/2014/main" id="{E47D6DB3-72C0-BADB-9E23-FD4D0707B997}"/>
                    </a:ext>
                  </a:extLst>
                </p:cNvPr>
                <p:cNvGraphicFramePr>
                  <a:graphicFrameLocks noChangeAspect="1"/>
                </p:cNvGraphicFramePr>
                <p:nvPr>
                  <p:extLst>
                    <p:ext uri="{D42A27DB-BD31-4B8C-83A1-F6EECF244321}">
                      <p14:modId xmlns:p14="http://schemas.microsoft.com/office/powerpoint/2010/main" val="2477883123"/>
                    </p:ext>
                  </p:extLst>
                </p:nvPr>
              </p:nvGraphicFramePr>
              <p:xfrm>
                <a:off x="16157492" y="2062291"/>
                <a:ext cx="2286000" cy="1287066"/>
              </p:xfrm>
              <a:graphic>
                <a:graphicData uri="http://schemas.microsoft.com/office/powerpoint/2016/slidezoom">
                  <pslz:sldZm>
                    <pslz:sldZmObj sldId="400" cId="2582948432">
                      <pslz:zmPr id="{F861D243-061E-4E7A-AE39-11959945400F}" returnToParent="0">
                        <p166:blipFill xmlns:p166="http://schemas.microsoft.com/office/powerpoint/2016/6/main">
                          <a:blip r:embed="rId9"/>
                          <a:stretch>
                            <a:fillRect/>
                          </a:stretch>
                        </p166:blipFill>
                        <p166:spPr xmlns:p166="http://schemas.microsoft.com/office/powerpoint/2016/6/main">
                          <a:xfrm>
                            <a:off x="0" y="0"/>
                            <a:ext cx="2286000" cy="1287066"/>
                          </a:xfrm>
                          <a:prstGeom prst="rect">
                            <a:avLst/>
                          </a:prstGeom>
                          <a:ln w="3175">
                            <a:solidFill>
                              <a:prstClr val="ltGray"/>
                            </a:solidFill>
                          </a:ln>
                          <a:effectLst>
                            <a:reflection blurRad="6350" stA="52000" endA="300" endPos="35000" dir="5400000" sy="-100000" algn="bl" rotWithShape="0"/>
                          </a:effectLst>
                        </p166:spPr>
                      </pslz:zmPr>
                    </pslz:sldZmObj>
                  </pslz:sldZm>
                </a:graphicData>
              </a:graphic>
            </p:graphicFrame>
          </mc:Choice>
          <mc:Fallback xmlns="">
            <p:pic>
              <p:nvPicPr>
                <p:cNvPr id="28" name="Vista general de diapositiva 27">
                  <a:hlinkClick r:id="rId10" action="ppaction://hlinksldjump"/>
                  <a:extLst>
                    <a:ext uri="{FF2B5EF4-FFF2-40B4-BE49-F238E27FC236}">
                      <a16:creationId xmlns:a16="http://schemas.microsoft.com/office/drawing/2014/main" id="{E47D6DB3-72C0-BADB-9E23-FD4D0707B997}"/>
                    </a:ext>
                  </a:extLst>
                </p:cNvPr>
                <p:cNvPicPr>
                  <a:picLocks noGrp="1" noRot="1" noChangeAspect="1" noMove="1" noResize="1" noEditPoints="1" noAdjustHandles="1" noChangeArrowheads="1" noChangeShapeType="1"/>
                </p:cNvPicPr>
                <p:nvPr/>
              </p:nvPicPr>
              <p:blipFill>
                <a:blip r:embed="rId11"/>
                <a:stretch>
                  <a:fillRect/>
                </a:stretch>
              </p:blipFill>
              <p:spPr>
                <a:xfrm>
                  <a:off x="16157492" y="2062291"/>
                  <a:ext cx="2286000" cy="1287066"/>
                </a:xfrm>
                <a:prstGeom prst="rect">
                  <a:avLst/>
                </a:prstGeom>
                <a:ln w="3175">
                  <a:solidFill>
                    <a:prstClr val="ltGray"/>
                  </a:solid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0" name="Vista general de diapositiva 29">
                  <a:extLst>
                    <a:ext uri="{FF2B5EF4-FFF2-40B4-BE49-F238E27FC236}">
                      <a16:creationId xmlns:a16="http://schemas.microsoft.com/office/drawing/2014/main" id="{140B286A-A55F-0F80-DAD3-1A399C31FFF8}"/>
                    </a:ext>
                  </a:extLst>
                </p:cNvPr>
                <p:cNvGraphicFramePr>
                  <a:graphicFrameLocks noChangeAspect="1"/>
                </p:cNvGraphicFramePr>
                <p:nvPr>
                  <p:extLst>
                    <p:ext uri="{D42A27DB-BD31-4B8C-83A1-F6EECF244321}">
                      <p14:modId xmlns:p14="http://schemas.microsoft.com/office/powerpoint/2010/main" val="3935135761"/>
                    </p:ext>
                  </p:extLst>
                </p:nvPr>
              </p:nvGraphicFramePr>
              <p:xfrm>
                <a:off x="21230370" y="2062291"/>
                <a:ext cx="2286000" cy="1287066"/>
              </p:xfrm>
              <a:graphic>
                <a:graphicData uri="http://schemas.microsoft.com/office/powerpoint/2016/slidezoom">
                  <pslz:sldZm>
                    <pslz:sldZmObj sldId="408" cId="3415801037">
                      <pslz:zmPr id="{69BE88EE-C4D9-4AB9-B7DD-0417680EA300}" returnToParent="0">
                        <p166:blipFill xmlns:p166="http://schemas.microsoft.com/office/powerpoint/2016/6/main">
                          <a:blip r:embed="rId12"/>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30" name="Vista general de diapositiva 29">
                  <a:hlinkClick r:id="rId13" action="ppaction://hlinksldjump"/>
                  <a:extLst>
                    <a:ext uri="{FF2B5EF4-FFF2-40B4-BE49-F238E27FC236}">
                      <a16:creationId xmlns:a16="http://schemas.microsoft.com/office/drawing/2014/main" id="{140B286A-A55F-0F80-DAD3-1A399C31FFF8}"/>
                    </a:ext>
                  </a:extLst>
                </p:cNvPr>
                <p:cNvPicPr>
                  <a:picLocks noGrp="1" noRot="1" noChangeAspect="1" noMove="1" noResize="1" noEditPoints="1" noAdjustHandles="1" noChangeArrowheads="1" noChangeShapeType="1"/>
                </p:cNvPicPr>
                <p:nvPr/>
              </p:nvPicPr>
              <p:blipFill>
                <a:blip r:embed="rId14"/>
                <a:stretch>
                  <a:fillRect/>
                </a:stretch>
              </p:blipFill>
              <p:spPr>
                <a:xfrm>
                  <a:off x="21230370"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Vista general de diapositiva 30">
                  <a:extLst>
                    <a:ext uri="{FF2B5EF4-FFF2-40B4-BE49-F238E27FC236}">
                      <a16:creationId xmlns:a16="http://schemas.microsoft.com/office/drawing/2014/main" id="{1E30FA91-E2FB-B4AF-19AA-FE6C59D999B6}"/>
                    </a:ext>
                  </a:extLst>
                </p:cNvPr>
                <p:cNvGraphicFramePr>
                  <a:graphicFrameLocks noChangeAspect="1"/>
                </p:cNvGraphicFramePr>
                <p:nvPr>
                  <p:extLst>
                    <p:ext uri="{D42A27DB-BD31-4B8C-83A1-F6EECF244321}">
                      <p14:modId xmlns:p14="http://schemas.microsoft.com/office/powerpoint/2010/main" val="2129759685"/>
                    </p:ext>
                  </p:extLst>
                </p:nvPr>
              </p:nvGraphicFramePr>
              <p:xfrm>
                <a:off x="3475294" y="2062291"/>
                <a:ext cx="2286000" cy="1287066"/>
              </p:xfrm>
              <a:graphic>
                <a:graphicData uri="http://schemas.microsoft.com/office/powerpoint/2016/slidezoom">
                  <pslz:sldZm>
                    <pslz:sldZmObj sldId="381" cId="3051391703">
                      <pslz:zmPr id="{EC49DA3C-53C6-4FAF-9A00-A6FF111F6B0C}" returnToParent="0">
                        <p166:blipFill xmlns:p166="http://schemas.microsoft.com/office/powerpoint/2016/6/main">
                          <a:blip r:embed="rId15"/>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31" name="Vista general de diapositiva 30">
                  <a:hlinkClick r:id="rId16" action="ppaction://hlinksldjump"/>
                  <a:extLst>
                    <a:ext uri="{FF2B5EF4-FFF2-40B4-BE49-F238E27FC236}">
                      <a16:creationId xmlns:a16="http://schemas.microsoft.com/office/drawing/2014/main" id="{1E30FA91-E2FB-B4AF-19AA-FE6C59D999B6}"/>
                    </a:ext>
                  </a:extLst>
                </p:cNvPr>
                <p:cNvPicPr>
                  <a:picLocks noGrp="1" noRot="1" noChangeAspect="1" noMove="1" noResize="1" noEditPoints="1" noAdjustHandles="1" noChangeArrowheads="1" noChangeShapeType="1"/>
                </p:cNvPicPr>
                <p:nvPr/>
              </p:nvPicPr>
              <p:blipFill>
                <a:blip r:embed="rId17"/>
                <a:stretch>
                  <a:fillRect/>
                </a:stretch>
              </p:blipFill>
              <p:spPr>
                <a:xfrm>
                  <a:off x="347529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2" name="Vista general de diapositiva 31">
                  <a:extLst>
                    <a:ext uri="{FF2B5EF4-FFF2-40B4-BE49-F238E27FC236}">
                      <a16:creationId xmlns:a16="http://schemas.microsoft.com/office/drawing/2014/main" id="{A7AED21B-EA02-51D8-381A-B19D12F056AB}"/>
                    </a:ext>
                  </a:extLst>
                </p:cNvPr>
                <p:cNvGraphicFramePr>
                  <a:graphicFrameLocks noChangeAspect="1"/>
                </p:cNvGraphicFramePr>
                <p:nvPr>
                  <p:extLst>
                    <p:ext uri="{D42A27DB-BD31-4B8C-83A1-F6EECF244321}">
                      <p14:modId xmlns:p14="http://schemas.microsoft.com/office/powerpoint/2010/main" val="1021203825"/>
                    </p:ext>
                  </p:extLst>
                </p:nvPr>
              </p:nvGraphicFramePr>
              <p:xfrm>
                <a:off x="8548174" y="2062291"/>
                <a:ext cx="2286000" cy="1287066"/>
              </p:xfrm>
              <a:graphic>
                <a:graphicData uri="http://schemas.microsoft.com/office/powerpoint/2016/slidezoom">
                  <pslz:sldZm>
                    <pslz:sldZmObj sldId="379" cId="1413806984">
                      <pslz:zmPr id="{8D8F43FD-CA67-4271-AAD9-B9998098CE89}" returnToParent="0">
                        <p166:blipFill xmlns:p166="http://schemas.microsoft.com/office/powerpoint/2016/6/main">
                          <a:blip r:embed="rId18"/>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32" name="Vista general de diapositiva 31">
                  <a:hlinkClick r:id="rId19" action="ppaction://hlinksldjump"/>
                  <a:extLst>
                    <a:ext uri="{FF2B5EF4-FFF2-40B4-BE49-F238E27FC236}">
                      <a16:creationId xmlns:a16="http://schemas.microsoft.com/office/drawing/2014/main" id="{A7AED21B-EA02-51D8-381A-B19D12F056AB}"/>
                    </a:ext>
                  </a:extLst>
                </p:cNvPr>
                <p:cNvPicPr>
                  <a:picLocks noGrp="1" noRot="1" noChangeAspect="1" noMove="1" noResize="1" noEditPoints="1" noAdjustHandles="1" noChangeArrowheads="1" noChangeShapeType="1"/>
                </p:cNvPicPr>
                <p:nvPr/>
              </p:nvPicPr>
              <p:blipFill>
                <a:blip r:embed="rId20"/>
                <a:stretch>
                  <a:fillRect/>
                </a:stretch>
              </p:blipFill>
              <p:spPr>
                <a:xfrm>
                  <a:off x="854817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Vista general de diapositiva 32">
                  <a:extLst>
                    <a:ext uri="{FF2B5EF4-FFF2-40B4-BE49-F238E27FC236}">
                      <a16:creationId xmlns:a16="http://schemas.microsoft.com/office/drawing/2014/main" id="{9DD99388-8F41-702A-5FF3-D69648B15257}"/>
                    </a:ext>
                  </a:extLst>
                </p:cNvPr>
                <p:cNvGraphicFramePr>
                  <a:graphicFrameLocks noChangeAspect="1"/>
                </p:cNvGraphicFramePr>
                <p:nvPr>
                  <p:extLst>
                    <p:ext uri="{D42A27DB-BD31-4B8C-83A1-F6EECF244321}">
                      <p14:modId xmlns:p14="http://schemas.microsoft.com/office/powerpoint/2010/main" val="258520763"/>
                    </p:ext>
                  </p:extLst>
                </p:nvPr>
              </p:nvGraphicFramePr>
              <p:xfrm>
                <a:off x="11084614" y="2062291"/>
                <a:ext cx="2286000" cy="1287066"/>
              </p:xfrm>
              <a:graphic>
                <a:graphicData uri="http://schemas.microsoft.com/office/powerpoint/2016/slidezoom">
                  <pslz:sldZm>
                    <pslz:sldZmObj sldId="378" cId="1161969439">
                      <pslz:zmPr id="{58266AB4-66CE-489A-8C87-2992AD23E6AD}" returnToParent="0">
                        <p166:blipFill xmlns:p166="http://schemas.microsoft.com/office/powerpoint/2016/6/main">
                          <a:blip r:embed="rId21"/>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33" name="Vista general de diapositiva 32">
                  <a:hlinkClick r:id="rId22" action="ppaction://hlinksldjump"/>
                  <a:extLst>
                    <a:ext uri="{FF2B5EF4-FFF2-40B4-BE49-F238E27FC236}">
                      <a16:creationId xmlns:a16="http://schemas.microsoft.com/office/drawing/2014/main" id="{9DD99388-8F41-702A-5FF3-D69648B15257}"/>
                    </a:ext>
                  </a:extLst>
                </p:cNvPr>
                <p:cNvPicPr>
                  <a:picLocks noGrp="1" noRot="1" noChangeAspect="1" noMove="1" noResize="1" noEditPoints="1" noAdjustHandles="1" noChangeArrowheads="1" noChangeShapeType="1"/>
                </p:cNvPicPr>
                <p:nvPr/>
              </p:nvPicPr>
              <p:blipFill>
                <a:blip r:embed="rId23"/>
                <a:stretch>
                  <a:fillRect/>
                </a:stretch>
              </p:blipFill>
              <p:spPr>
                <a:xfrm>
                  <a:off x="1108461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4" name="Vista general de diapositiva 33">
                  <a:extLst>
                    <a:ext uri="{FF2B5EF4-FFF2-40B4-BE49-F238E27FC236}">
                      <a16:creationId xmlns:a16="http://schemas.microsoft.com/office/drawing/2014/main" id="{C1501F27-8879-55A1-7FB4-8D59CD001453}"/>
                    </a:ext>
                  </a:extLst>
                </p:cNvPr>
                <p:cNvGraphicFramePr>
                  <a:graphicFrameLocks noChangeAspect="1"/>
                </p:cNvGraphicFramePr>
                <p:nvPr>
                  <p:extLst>
                    <p:ext uri="{D42A27DB-BD31-4B8C-83A1-F6EECF244321}">
                      <p14:modId xmlns:p14="http://schemas.microsoft.com/office/powerpoint/2010/main" val="1168911610"/>
                    </p:ext>
                  </p:extLst>
                </p:nvPr>
              </p:nvGraphicFramePr>
              <p:xfrm>
                <a:off x="13621053" y="2062291"/>
                <a:ext cx="2286000" cy="1287066"/>
              </p:xfrm>
              <a:graphic>
                <a:graphicData uri="http://schemas.microsoft.com/office/powerpoint/2016/slidezoom">
                  <pslz:sldZm>
                    <pslz:sldZmObj sldId="396" cId="1987422559">
                      <pslz:zmPr id="{F5BF1F0C-9598-476E-B983-F963660C4542}" returnToParent="0">
                        <p166:blipFill xmlns:p166="http://schemas.microsoft.com/office/powerpoint/2016/6/main">
                          <a:blip r:embed="rId24"/>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34" name="Vista general de diapositiva 33">
                  <a:hlinkClick r:id="rId25" action="ppaction://hlinksldjump"/>
                  <a:extLst>
                    <a:ext uri="{FF2B5EF4-FFF2-40B4-BE49-F238E27FC236}">
                      <a16:creationId xmlns:a16="http://schemas.microsoft.com/office/drawing/2014/main" id="{C1501F27-8879-55A1-7FB4-8D59CD001453}"/>
                    </a:ext>
                  </a:extLst>
                </p:cNvPr>
                <p:cNvPicPr>
                  <a:picLocks noGrp="1" noRot="1" noChangeAspect="1" noMove="1" noResize="1" noEditPoints="1" noAdjustHandles="1" noChangeArrowheads="1" noChangeShapeType="1"/>
                </p:cNvPicPr>
                <p:nvPr/>
              </p:nvPicPr>
              <p:blipFill>
                <a:blip r:embed="rId26"/>
                <a:stretch>
                  <a:fillRect/>
                </a:stretch>
              </p:blipFill>
              <p:spPr>
                <a:xfrm>
                  <a:off x="13621053"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Vista general de diapositiva 40">
                  <a:extLst>
                    <a:ext uri="{FF2B5EF4-FFF2-40B4-BE49-F238E27FC236}">
                      <a16:creationId xmlns:a16="http://schemas.microsoft.com/office/drawing/2014/main" id="{5E91C0A6-1489-79E4-93D7-AB5DAD323DC6}"/>
                    </a:ext>
                  </a:extLst>
                </p:cNvPr>
                <p:cNvGraphicFramePr>
                  <a:graphicFrameLocks noChangeAspect="1"/>
                </p:cNvGraphicFramePr>
                <p:nvPr>
                  <p:extLst>
                    <p:ext uri="{D42A27DB-BD31-4B8C-83A1-F6EECF244321}">
                      <p14:modId xmlns:p14="http://schemas.microsoft.com/office/powerpoint/2010/main" val="3927371786"/>
                    </p:ext>
                  </p:extLst>
                </p:nvPr>
              </p:nvGraphicFramePr>
              <p:xfrm>
                <a:off x="18693931" y="2062291"/>
                <a:ext cx="2286000" cy="1287066"/>
              </p:xfrm>
              <a:graphic>
                <a:graphicData uri="http://schemas.microsoft.com/office/powerpoint/2016/slidezoom">
                  <pslz:sldZm>
                    <pslz:sldZmObj sldId="403" cId="1315737813">
                      <pslz:zmPr id="{7BC6DAA6-0714-4E8F-A357-027BDCC8896B}" returnToParent="0">
                        <p166:blipFill xmlns:p166="http://schemas.microsoft.com/office/powerpoint/2016/6/main">
                          <a:blip r:embed="rId27"/>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41" name="Vista general de diapositiva 40">
                  <a:hlinkClick r:id="rId28" action="ppaction://hlinksldjump"/>
                  <a:extLst>
                    <a:ext uri="{FF2B5EF4-FFF2-40B4-BE49-F238E27FC236}">
                      <a16:creationId xmlns:a16="http://schemas.microsoft.com/office/drawing/2014/main" id="{5E91C0A6-1489-79E4-93D7-AB5DAD323DC6}"/>
                    </a:ext>
                  </a:extLst>
                </p:cNvPr>
                <p:cNvPicPr>
                  <a:picLocks noGrp="1" noRot="1" noChangeAspect="1" noMove="1" noResize="1" noEditPoints="1" noAdjustHandles="1" noChangeArrowheads="1" noChangeShapeType="1"/>
                </p:cNvPicPr>
                <p:nvPr/>
              </p:nvPicPr>
              <p:blipFill>
                <a:blip r:embed="rId29"/>
                <a:stretch>
                  <a:fillRect/>
                </a:stretch>
              </p:blipFill>
              <p:spPr>
                <a:xfrm>
                  <a:off x="18693931"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Vista general de diapositiva 6">
                  <a:extLst>
                    <a:ext uri="{FF2B5EF4-FFF2-40B4-BE49-F238E27FC236}">
                      <a16:creationId xmlns:a16="http://schemas.microsoft.com/office/drawing/2014/main" id="{116FCA1D-7429-D94D-6AC9-F6D5835DF062}"/>
                    </a:ext>
                  </a:extLst>
                </p:cNvPr>
                <p:cNvGraphicFramePr>
                  <a:graphicFrameLocks noChangeAspect="1"/>
                </p:cNvGraphicFramePr>
                <p:nvPr>
                  <p:extLst>
                    <p:ext uri="{D42A27DB-BD31-4B8C-83A1-F6EECF244321}">
                      <p14:modId xmlns:p14="http://schemas.microsoft.com/office/powerpoint/2010/main" val="297685414"/>
                    </p:ext>
                  </p:extLst>
                </p:nvPr>
              </p:nvGraphicFramePr>
              <p:xfrm>
                <a:off x="23766810" y="2062291"/>
                <a:ext cx="2286000" cy="1287066"/>
              </p:xfrm>
              <a:graphic>
                <a:graphicData uri="http://schemas.microsoft.com/office/powerpoint/2016/slidezoom">
                  <pslz:sldZm>
                    <pslz:sldZmObj sldId="421" cId="16476903">
                      <pslz:zmPr id="{850F0F78-031B-447F-BCE7-6A106BAD58AB}" returnToParent="0">
                        <p166:blipFill xmlns:p166="http://schemas.microsoft.com/office/powerpoint/2016/6/main">
                          <a:blip r:embed="rId30"/>
                          <a:stretch>
                            <a:fillRect/>
                          </a:stretch>
                        </p166:blipFill>
                        <p166:spPr xmlns:p166="http://schemas.microsoft.com/office/powerpoint/2016/6/main">
                          <a:xfrm>
                            <a:off x="0" y="0"/>
                            <a:ext cx="2286000" cy="1287066"/>
                          </a:xfrm>
                          <a:prstGeom prst="rect">
                            <a:avLst/>
                          </a:prstGeom>
                          <a:ln>
                            <a:noFill/>
                          </a:ln>
                          <a:effectLst>
                            <a:reflection blurRad="6350" stA="52000" endA="300" endPos="35000" dir="5400000" sy="-100000" algn="bl" rotWithShape="0"/>
                          </a:effectLst>
                        </p166:spPr>
                      </pslz:zmPr>
                    </pslz:sldZmObj>
                  </pslz:sldZm>
                </a:graphicData>
              </a:graphic>
            </p:graphicFrame>
          </mc:Choice>
          <mc:Fallback xmlns="">
            <p:pic>
              <p:nvPicPr>
                <p:cNvPr id="7" name="Vista general de diapositiva 6">
                  <a:hlinkClick r:id="rId31" action="ppaction://hlinksldjump"/>
                  <a:extLst>
                    <a:ext uri="{FF2B5EF4-FFF2-40B4-BE49-F238E27FC236}">
                      <a16:creationId xmlns:a16="http://schemas.microsoft.com/office/drawing/2014/main" id="{116FCA1D-7429-D94D-6AC9-F6D5835DF062}"/>
                    </a:ext>
                  </a:extLst>
                </p:cNvPr>
                <p:cNvPicPr>
                  <a:picLocks noGrp="1" noRot="1" noChangeAspect="1" noMove="1" noResize="1" noEditPoints="1" noAdjustHandles="1" noChangeArrowheads="1" noChangeShapeType="1"/>
                </p:cNvPicPr>
                <p:nvPr/>
              </p:nvPicPr>
              <p:blipFill>
                <a:blip r:embed="rId32"/>
                <a:stretch>
                  <a:fillRect/>
                </a:stretch>
              </p:blipFill>
              <p:spPr>
                <a:xfrm>
                  <a:off x="23766810" y="2062291"/>
                  <a:ext cx="2286000" cy="1287066"/>
                </a:xfrm>
                <a:prstGeom prst="rect">
                  <a:avLst/>
                </a:prstGeom>
                <a:ln>
                  <a:noFill/>
                </a:ln>
                <a:effectLst>
                  <a:reflection blurRad="6350" stA="52000" endA="300" endPos="35000" dir="5400000" sy="-100000" algn="bl" rotWithShape="0"/>
                </a:effectLst>
              </p:spPr>
            </p:pic>
          </mc:Fallback>
        </mc:AlternateContent>
      </p:grpSp>
      <p:pic>
        <p:nvPicPr>
          <p:cNvPr id="5" name="Imagen 4" descr="Logotipo, Icono&#10;&#10;Descripción generada automáticamente">
            <a:extLst>
              <a:ext uri="{FF2B5EF4-FFF2-40B4-BE49-F238E27FC236}">
                <a16:creationId xmlns:a16="http://schemas.microsoft.com/office/drawing/2014/main" id="{BEBB85D8-B9B1-6F16-367A-23EEE74F8CD7}"/>
              </a:ext>
            </a:extLst>
          </p:cNvPr>
          <p:cNvPicPr>
            <a:picLocks noChangeAspect="1"/>
          </p:cNvPicPr>
          <p:nvPr/>
        </p:nvPicPr>
        <p:blipFill>
          <a:blip r:embed="rId33">
            <a:alphaModFix amt="50000"/>
          </a:blip>
          <a:stretch>
            <a:fillRect/>
          </a:stretch>
        </p:blipFill>
        <p:spPr>
          <a:xfrm>
            <a:off x="8628402" y="92796"/>
            <a:ext cx="325263" cy="487773"/>
          </a:xfrm>
          <a:prstGeom prst="rect">
            <a:avLst/>
          </a:prstGeom>
          <a:effectLst>
            <a:glow rad="38100">
              <a:srgbClr val="435FA9">
                <a:alpha val="46000"/>
              </a:srgbClr>
            </a:glow>
          </a:effectLst>
        </p:spPr>
      </p:pic>
      <p:pic>
        <p:nvPicPr>
          <p:cNvPr id="38" name="Gráfico 37" descr="Signo de intercalación hacia la derecha contorno">
            <a:hlinkClick r:id="" action="ppaction://hlinkshowjump?jump=nextslide"/>
            <a:extLst>
              <a:ext uri="{FF2B5EF4-FFF2-40B4-BE49-F238E27FC236}">
                <a16:creationId xmlns:a16="http://schemas.microsoft.com/office/drawing/2014/main" id="{EA3CD1D5-1533-89D8-3B73-2BE0F11B6E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2249" y="2475353"/>
            <a:ext cx="515504" cy="515504"/>
          </a:xfrm>
          <a:prstGeom prst="rect">
            <a:avLst/>
          </a:prstGeom>
          <a:effectLst>
            <a:glow rad="63500">
              <a:schemeClr val="accent1">
                <a:satMod val="175000"/>
                <a:alpha val="55000"/>
              </a:schemeClr>
            </a:glow>
          </a:effectLst>
        </p:spPr>
      </p:pic>
    </p:spTree>
    <p:extLst>
      <p:ext uri="{BB962C8B-B14F-4D97-AF65-F5344CB8AC3E}">
        <p14:creationId xmlns:p14="http://schemas.microsoft.com/office/powerpoint/2010/main" val="366985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3197" b="3197"/>
          <a:stretch/>
        </p:blipFill>
        <p:spPr>
          <a:xfrm>
            <a:off x="0" y="2381"/>
            <a:ext cx="9144000" cy="5143499"/>
          </a:xfrm>
          <a:prstGeom prst="rect">
            <a:avLst/>
          </a:prstGeom>
          <a:effectLst>
            <a:glow>
              <a:schemeClr val="accent1"/>
            </a:glow>
            <a:innerShdw blurRad="838200">
              <a:srgbClr val="005EAC"/>
            </a:innerShdw>
          </a:effectLst>
        </p:spPr>
      </p:pic>
      <p:grpSp>
        <p:nvGrpSpPr>
          <p:cNvPr id="465" name="Group 464">
            <a:extLst>
              <a:ext uri="{FF2B5EF4-FFF2-40B4-BE49-F238E27FC236}">
                <a16:creationId xmlns:a16="http://schemas.microsoft.com/office/drawing/2014/main" id="{1F124944-2B6A-2748-A990-8AA8947DCA6F}"/>
              </a:ext>
            </a:extLst>
          </p:cNvPr>
          <p:cNvGrpSpPr/>
          <p:nvPr/>
        </p:nvGrpSpPr>
        <p:grpSpPr>
          <a:xfrm>
            <a:off x="240499" y="199946"/>
            <a:ext cx="6665126" cy="1083470"/>
            <a:chOff x="7612878" y="1562056"/>
            <a:chExt cx="3236123" cy="1444626"/>
          </a:xfrm>
        </p:grpSpPr>
        <p:sp>
          <p:nvSpPr>
            <p:cNvPr id="466" name="Title 6">
              <a:extLst>
                <a:ext uri="{FF2B5EF4-FFF2-40B4-BE49-F238E27FC236}">
                  <a16:creationId xmlns:a16="http://schemas.microsoft.com/office/drawing/2014/main" id="{D529FFC3-126B-8148-A0DE-F8A19BCE8D6B}"/>
                </a:ext>
              </a:extLst>
            </p:cNvPr>
            <p:cNvSpPr txBox="1">
              <a:spLocks/>
            </p:cNvSpPr>
            <p:nvPr/>
          </p:nvSpPr>
          <p:spPr>
            <a:xfrm>
              <a:off x="7612878" y="1562056"/>
              <a:ext cx="3236123" cy="1444626"/>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How does Git work?</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67" name="Rectangle 466">
              <a:extLst>
                <a:ext uri="{FF2B5EF4-FFF2-40B4-BE49-F238E27FC236}">
                  <a16:creationId xmlns:a16="http://schemas.microsoft.com/office/drawing/2014/main" id="{E1DCE0F0-B556-0E40-87E3-77F8A4D5DC2F}"/>
                </a:ext>
              </a:extLst>
            </p:cNvPr>
            <p:cNvSpPr/>
            <p:nvPr/>
          </p:nvSpPr>
          <p:spPr>
            <a:xfrm>
              <a:off x="7616133" y="2146745"/>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171450">
                <a:defRPr/>
              </a:pPr>
              <a:endParaRPr lang="lt-LT" sz="675" kern="0">
                <a:solidFill>
                  <a:prstClr val="white"/>
                </a:solidFill>
                <a:latin typeface="Raleway Light"/>
              </a:endParaRPr>
            </a:p>
          </p:txBody>
        </p:sp>
      </p:grpSp>
      <p:pic>
        <p:nvPicPr>
          <p:cNvPr id="3" name="Imagen 2" descr="Imagen que contiene computadora&#10;&#10;Descripción generada automáticamente">
            <a:extLst>
              <a:ext uri="{FF2B5EF4-FFF2-40B4-BE49-F238E27FC236}">
                <a16:creationId xmlns:a16="http://schemas.microsoft.com/office/drawing/2014/main" id="{F446A169-C8E7-F31E-1120-2E1D1E14E44C}"/>
              </a:ext>
            </a:extLst>
          </p:cNvPr>
          <p:cNvPicPr>
            <a:picLocks noChangeAspect="1"/>
          </p:cNvPicPr>
          <p:nvPr/>
        </p:nvPicPr>
        <p:blipFill>
          <a:blip r:embed="rId4"/>
          <a:stretch>
            <a:fillRect/>
          </a:stretch>
        </p:blipFill>
        <p:spPr>
          <a:xfrm>
            <a:off x="964317" y="609575"/>
            <a:ext cx="1426690" cy="1426690"/>
          </a:xfrm>
          <a:prstGeom prst="rect">
            <a:avLst/>
          </a:prstGeom>
        </p:spPr>
      </p:pic>
      <p:pic>
        <p:nvPicPr>
          <p:cNvPr id="6" name="Imagen 5" descr="Logotipo, Icono&#10;&#10;Descripción generada automáticamente">
            <a:extLst>
              <a:ext uri="{FF2B5EF4-FFF2-40B4-BE49-F238E27FC236}">
                <a16:creationId xmlns:a16="http://schemas.microsoft.com/office/drawing/2014/main" id="{F75EA6C0-9B29-6243-58C9-6580308C5C12}"/>
              </a:ext>
            </a:extLst>
          </p:cNvPr>
          <p:cNvPicPr>
            <a:picLocks noChangeAspect="1"/>
          </p:cNvPicPr>
          <p:nvPr/>
        </p:nvPicPr>
        <p:blipFill>
          <a:blip r:embed="rId5"/>
          <a:stretch>
            <a:fillRect/>
          </a:stretch>
        </p:blipFill>
        <p:spPr>
          <a:xfrm>
            <a:off x="3260016" y="770304"/>
            <a:ext cx="1105232" cy="1105232"/>
          </a:xfrm>
          <a:prstGeom prst="rect">
            <a:avLst/>
          </a:prstGeom>
        </p:spPr>
      </p:pic>
      <p:pic>
        <p:nvPicPr>
          <p:cNvPr id="10" name="Imagen 9" descr="Imagen que contiene Texto&#10;&#10;Descripción generada automáticamente">
            <a:extLst>
              <a:ext uri="{FF2B5EF4-FFF2-40B4-BE49-F238E27FC236}">
                <a16:creationId xmlns:a16="http://schemas.microsoft.com/office/drawing/2014/main" id="{CA937CAB-AFE1-F5E2-B769-EF4D04D1078A}"/>
              </a:ext>
            </a:extLst>
          </p:cNvPr>
          <p:cNvPicPr>
            <a:picLocks noChangeAspect="1"/>
          </p:cNvPicPr>
          <p:nvPr/>
        </p:nvPicPr>
        <p:blipFill>
          <a:blip r:embed="rId6"/>
          <a:stretch>
            <a:fillRect/>
          </a:stretch>
        </p:blipFill>
        <p:spPr>
          <a:xfrm>
            <a:off x="5245685" y="766632"/>
            <a:ext cx="1112576" cy="1112576"/>
          </a:xfrm>
          <a:prstGeom prst="rect">
            <a:avLst/>
          </a:prstGeom>
        </p:spPr>
      </p:pic>
      <p:pic>
        <p:nvPicPr>
          <p:cNvPr id="12" name="Imagen 11" descr="Imagen que contiene computadora, reloj&#10;&#10;Descripción generada automáticamente">
            <a:extLst>
              <a:ext uri="{FF2B5EF4-FFF2-40B4-BE49-F238E27FC236}">
                <a16:creationId xmlns:a16="http://schemas.microsoft.com/office/drawing/2014/main" id="{C80CCF8E-7206-A678-416B-8EBE34E30331}"/>
              </a:ext>
            </a:extLst>
          </p:cNvPr>
          <p:cNvPicPr>
            <a:picLocks noChangeAspect="1"/>
          </p:cNvPicPr>
          <p:nvPr/>
        </p:nvPicPr>
        <p:blipFill>
          <a:blip r:embed="rId7"/>
          <a:stretch>
            <a:fillRect/>
          </a:stretch>
        </p:blipFill>
        <p:spPr>
          <a:xfrm>
            <a:off x="7428292" y="718892"/>
            <a:ext cx="1208056" cy="1208056"/>
          </a:xfrm>
          <a:prstGeom prst="rect">
            <a:avLst/>
          </a:prstGeom>
        </p:spPr>
      </p:pic>
      <p:pic>
        <p:nvPicPr>
          <p:cNvPr id="14" name="Imagen 13" descr="Imagen que contiene computadora&#10;&#10;Descripción generada automáticamente">
            <a:extLst>
              <a:ext uri="{FF2B5EF4-FFF2-40B4-BE49-F238E27FC236}">
                <a16:creationId xmlns:a16="http://schemas.microsoft.com/office/drawing/2014/main" id="{E1769C15-AE49-56A4-7D9A-4E24EAE31A7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50104" y="2555624"/>
            <a:ext cx="977088" cy="977088"/>
          </a:xfrm>
          <a:prstGeom prst="rect">
            <a:avLst/>
          </a:prstGeom>
        </p:spPr>
      </p:pic>
      <p:pic>
        <p:nvPicPr>
          <p:cNvPr id="15" name="Imagen 14" descr="Imagen que contiene computadora&#10;&#10;Descripción generada automáticamente">
            <a:extLst>
              <a:ext uri="{FF2B5EF4-FFF2-40B4-BE49-F238E27FC236}">
                <a16:creationId xmlns:a16="http://schemas.microsoft.com/office/drawing/2014/main" id="{6AD86DD8-A2E7-3015-0598-0E77726A6E6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50104" y="3694637"/>
            <a:ext cx="977088" cy="977088"/>
          </a:xfrm>
          <a:prstGeom prst="rect">
            <a:avLst/>
          </a:prstGeom>
        </p:spPr>
      </p:pic>
      <p:sp>
        <p:nvSpPr>
          <p:cNvPr id="16" name="CuadroTexto 15">
            <a:extLst>
              <a:ext uri="{FF2B5EF4-FFF2-40B4-BE49-F238E27FC236}">
                <a16:creationId xmlns:a16="http://schemas.microsoft.com/office/drawing/2014/main" id="{928CD168-8295-D729-F321-DF2BE1AE0570}"/>
              </a:ext>
            </a:extLst>
          </p:cNvPr>
          <p:cNvSpPr txBox="1"/>
          <p:nvPr/>
        </p:nvSpPr>
        <p:spPr>
          <a:xfrm>
            <a:off x="754974" y="1915073"/>
            <a:ext cx="1845377"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Working</a:t>
            </a:r>
            <a:r>
              <a:rPr lang="es-AR" dirty="0">
                <a:solidFill>
                  <a:srgbClr val="F7F7F7"/>
                </a:solidFill>
                <a:latin typeface="Montserrat SemiBold" panose="00000700000000000000" pitchFamily="2" charset="0"/>
              </a:rPr>
              <a:t> </a:t>
            </a:r>
            <a:r>
              <a:rPr lang="es-AR" dirty="0" err="1">
                <a:solidFill>
                  <a:srgbClr val="F7F7F7"/>
                </a:solidFill>
                <a:latin typeface="Montserrat SemiBold" panose="00000700000000000000" pitchFamily="2" charset="0"/>
              </a:rPr>
              <a:t>Directory</a:t>
            </a:r>
            <a:endParaRPr lang="es-AR" dirty="0">
              <a:solidFill>
                <a:srgbClr val="F7F7F7"/>
              </a:solidFill>
              <a:latin typeface="Montserrat SemiBold" panose="00000700000000000000" pitchFamily="2" charset="0"/>
            </a:endParaRPr>
          </a:p>
        </p:txBody>
      </p:sp>
      <p:sp>
        <p:nvSpPr>
          <p:cNvPr id="17" name="CuadroTexto 16">
            <a:extLst>
              <a:ext uri="{FF2B5EF4-FFF2-40B4-BE49-F238E27FC236}">
                <a16:creationId xmlns:a16="http://schemas.microsoft.com/office/drawing/2014/main" id="{870C2D4C-8B7B-A84B-1C06-C8093455A844}"/>
              </a:ext>
            </a:extLst>
          </p:cNvPr>
          <p:cNvSpPr txBox="1"/>
          <p:nvPr/>
        </p:nvSpPr>
        <p:spPr>
          <a:xfrm>
            <a:off x="3152034" y="1886224"/>
            <a:ext cx="1321196"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Staging</a:t>
            </a:r>
            <a:r>
              <a:rPr lang="es-AR" dirty="0">
                <a:solidFill>
                  <a:srgbClr val="F7F7F7"/>
                </a:solidFill>
                <a:latin typeface="Montserrat SemiBold" panose="00000700000000000000" pitchFamily="2" charset="0"/>
              </a:rPr>
              <a:t> </a:t>
            </a:r>
            <a:r>
              <a:rPr lang="es-AR" dirty="0" err="1">
                <a:solidFill>
                  <a:srgbClr val="F7F7F7"/>
                </a:solidFill>
                <a:latin typeface="Montserrat SemiBold" panose="00000700000000000000" pitchFamily="2" charset="0"/>
              </a:rPr>
              <a:t>area</a:t>
            </a:r>
            <a:endParaRPr lang="es-AR" dirty="0">
              <a:solidFill>
                <a:srgbClr val="F7F7F7"/>
              </a:solidFill>
              <a:latin typeface="Montserrat SemiBold" panose="00000700000000000000" pitchFamily="2" charset="0"/>
            </a:endParaRPr>
          </a:p>
        </p:txBody>
      </p:sp>
      <p:sp>
        <p:nvSpPr>
          <p:cNvPr id="18" name="CuadroTexto 17">
            <a:extLst>
              <a:ext uri="{FF2B5EF4-FFF2-40B4-BE49-F238E27FC236}">
                <a16:creationId xmlns:a16="http://schemas.microsoft.com/office/drawing/2014/main" id="{84E5B2DE-F292-0B2E-D4BA-97AA34056C9D}"/>
              </a:ext>
            </a:extLst>
          </p:cNvPr>
          <p:cNvSpPr txBox="1"/>
          <p:nvPr/>
        </p:nvSpPr>
        <p:spPr>
          <a:xfrm>
            <a:off x="5028364" y="1886224"/>
            <a:ext cx="1547218"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Commited</a:t>
            </a:r>
            <a:r>
              <a:rPr lang="es-AR" dirty="0">
                <a:solidFill>
                  <a:srgbClr val="F7F7F7"/>
                </a:solidFill>
                <a:latin typeface="Montserrat SemiBold" panose="00000700000000000000" pitchFamily="2" charset="0"/>
              </a:rPr>
              <a:t> files</a:t>
            </a:r>
          </a:p>
        </p:txBody>
      </p:sp>
      <p:sp>
        <p:nvSpPr>
          <p:cNvPr id="19" name="CuadroTexto 18">
            <a:extLst>
              <a:ext uri="{FF2B5EF4-FFF2-40B4-BE49-F238E27FC236}">
                <a16:creationId xmlns:a16="http://schemas.microsoft.com/office/drawing/2014/main" id="{D4C8B51B-583E-5C9A-B458-AB88CB830F17}"/>
              </a:ext>
            </a:extLst>
          </p:cNvPr>
          <p:cNvSpPr txBox="1"/>
          <p:nvPr/>
        </p:nvSpPr>
        <p:spPr>
          <a:xfrm>
            <a:off x="7107227" y="1863926"/>
            <a:ext cx="1850186"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Remote </a:t>
            </a:r>
            <a:r>
              <a:rPr lang="es-AR" dirty="0" err="1">
                <a:solidFill>
                  <a:srgbClr val="F7F7F7"/>
                </a:solidFill>
                <a:latin typeface="Montserrat SemiBold" panose="00000700000000000000" pitchFamily="2" charset="0"/>
              </a:rPr>
              <a:t>repository</a:t>
            </a:r>
            <a:endParaRPr lang="es-AR" dirty="0">
              <a:solidFill>
                <a:srgbClr val="F7F7F7"/>
              </a:solidFill>
              <a:latin typeface="Montserrat SemiBold" panose="00000700000000000000" pitchFamily="2" charset="0"/>
            </a:endParaRPr>
          </a:p>
        </p:txBody>
      </p:sp>
      <p:pic>
        <p:nvPicPr>
          <p:cNvPr id="2" name="Imagen 1" descr="Logotipo, Icono&#10;&#10;Descripción generada automáticamente">
            <a:extLst>
              <a:ext uri="{FF2B5EF4-FFF2-40B4-BE49-F238E27FC236}">
                <a16:creationId xmlns:a16="http://schemas.microsoft.com/office/drawing/2014/main" id="{6D6DB41F-2ED4-D542-7CCD-3B3E22554D62}"/>
              </a:ext>
            </a:extLst>
          </p:cNvPr>
          <p:cNvPicPr>
            <a:picLocks noChangeAspect="1"/>
          </p:cNvPicPr>
          <p:nvPr/>
        </p:nvPicPr>
        <p:blipFill>
          <a:blip r:embed="rId9">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1839613527"/>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3197" b="3197"/>
          <a:stretch/>
        </p:blipFill>
        <p:spPr>
          <a:xfrm>
            <a:off x="0" y="2381"/>
            <a:ext cx="9144000" cy="5143499"/>
          </a:xfrm>
          <a:prstGeom prst="rect">
            <a:avLst/>
          </a:prstGeom>
          <a:effectLst>
            <a:glow>
              <a:schemeClr val="accent1"/>
            </a:glow>
            <a:innerShdw blurRad="838200">
              <a:srgbClr val="005EAC"/>
            </a:innerShdw>
          </a:effectLst>
        </p:spPr>
      </p:pic>
      <p:grpSp>
        <p:nvGrpSpPr>
          <p:cNvPr id="465" name="Group 464">
            <a:extLst>
              <a:ext uri="{FF2B5EF4-FFF2-40B4-BE49-F238E27FC236}">
                <a16:creationId xmlns:a16="http://schemas.microsoft.com/office/drawing/2014/main" id="{1F124944-2B6A-2748-A990-8AA8947DCA6F}"/>
              </a:ext>
            </a:extLst>
          </p:cNvPr>
          <p:cNvGrpSpPr/>
          <p:nvPr/>
        </p:nvGrpSpPr>
        <p:grpSpPr>
          <a:xfrm>
            <a:off x="240499" y="199946"/>
            <a:ext cx="6665126" cy="1083470"/>
            <a:chOff x="7612878" y="1562056"/>
            <a:chExt cx="3236123" cy="1444626"/>
          </a:xfrm>
        </p:grpSpPr>
        <p:sp>
          <p:nvSpPr>
            <p:cNvPr id="466" name="Title 6">
              <a:extLst>
                <a:ext uri="{FF2B5EF4-FFF2-40B4-BE49-F238E27FC236}">
                  <a16:creationId xmlns:a16="http://schemas.microsoft.com/office/drawing/2014/main" id="{D529FFC3-126B-8148-A0DE-F8A19BCE8D6B}"/>
                </a:ext>
              </a:extLst>
            </p:cNvPr>
            <p:cNvSpPr txBox="1">
              <a:spLocks/>
            </p:cNvSpPr>
            <p:nvPr/>
          </p:nvSpPr>
          <p:spPr>
            <a:xfrm>
              <a:off x="7612878" y="1562056"/>
              <a:ext cx="3236123" cy="1444626"/>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How does Git work?</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67" name="Rectangle 466">
              <a:extLst>
                <a:ext uri="{FF2B5EF4-FFF2-40B4-BE49-F238E27FC236}">
                  <a16:creationId xmlns:a16="http://schemas.microsoft.com/office/drawing/2014/main" id="{E1DCE0F0-B556-0E40-87E3-77F8A4D5DC2F}"/>
                </a:ext>
              </a:extLst>
            </p:cNvPr>
            <p:cNvSpPr/>
            <p:nvPr/>
          </p:nvSpPr>
          <p:spPr>
            <a:xfrm>
              <a:off x="7616133" y="2146745"/>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171450">
                <a:defRPr/>
              </a:pPr>
              <a:endParaRPr lang="lt-LT" sz="675" kern="0">
                <a:solidFill>
                  <a:prstClr val="white"/>
                </a:solidFill>
                <a:latin typeface="Raleway Light"/>
              </a:endParaRPr>
            </a:p>
          </p:txBody>
        </p:sp>
      </p:grpSp>
      <p:pic>
        <p:nvPicPr>
          <p:cNvPr id="3" name="Imagen 2" descr="Imagen que contiene computadora&#10;&#10;Descripción generada automáticamente">
            <a:extLst>
              <a:ext uri="{FF2B5EF4-FFF2-40B4-BE49-F238E27FC236}">
                <a16:creationId xmlns:a16="http://schemas.microsoft.com/office/drawing/2014/main" id="{F446A169-C8E7-F31E-1120-2E1D1E14E44C}"/>
              </a:ext>
            </a:extLst>
          </p:cNvPr>
          <p:cNvPicPr>
            <a:picLocks noChangeAspect="1"/>
          </p:cNvPicPr>
          <p:nvPr/>
        </p:nvPicPr>
        <p:blipFill>
          <a:blip r:embed="rId4"/>
          <a:stretch>
            <a:fillRect/>
          </a:stretch>
        </p:blipFill>
        <p:spPr>
          <a:xfrm>
            <a:off x="964317" y="609575"/>
            <a:ext cx="1426690" cy="1426690"/>
          </a:xfrm>
          <a:prstGeom prst="rect">
            <a:avLst/>
          </a:prstGeom>
        </p:spPr>
      </p:pic>
      <p:pic>
        <p:nvPicPr>
          <p:cNvPr id="6" name="Imagen 5" descr="Logotipo, Icono&#10;&#10;Descripción generada automáticamente">
            <a:extLst>
              <a:ext uri="{FF2B5EF4-FFF2-40B4-BE49-F238E27FC236}">
                <a16:creationId xmlns:a16="http://schemas.microsoft.com/office/drawing/2014/main" id="{F75EA6C0-9B29-6243-58C9-6580308C5C12}"/>
              </a:ext>
            </a:extLst>
          </p:cNvPr>
          <p:cNvPicPr>
            <a:picLocks noChangeAspect="1"/>
          </p:cNvPicPr>
          <p:nvPr/>
        </p:nvPicPr>
        <p:blipFill>
          <a:blip r:embed="rId5"/>
          <a:stretch>
            <a:fillRect/>
          </a:stretch>
        </p:blipFill>
        <p:spPr>
          <a:xfrm>
            <a:off x="3260016" y="770304"/>
            <a:ext cx="1105232" cy="1105232"/>
          </a:xfrm>
          <a:prstGeom prst="rect">
            <a:avLst/>
          </a:prstGeom>
        </p:spPr>
      </p:pic>
      <p:pic>
        <p:nvPicPr>
          <p:cNvPr id="10" name="Imagen 9" descr="Imagen que contiene Texto&#10;&#10;Descripción generada automáticamente">
            <a:extLst>
              <a:ext uri="{FF2B5EF4-FFF2-40B4-BE49-F238E27FC236}">
                <a16:creationId xmlns:a16="http://schemas.microsoft.com/office/drawing/2014/main" id="{CA937CAB-AFE1-F5E2-B769-EF4D04D1078A}"/>
              </a:ext>
            </a:extLst>
          </p:cNvPr>
          <p:cNvPicPr>
            <a:picLocks noChangeAspect="1"/>
          </p:cNvPicPr>
          <p:nvPr/>
        </p:nvPicPr>
        <p:blipFill>
          <a:blip r:embed="rId6"/>
          <a:stretch>
            <a:fillRect/>
          </a:stretch>
        </p:blipFill>
        <p:spPr>
          <a:xfrm>
            <a:off x="5245685" y="766632"/>
            <a:ext cx="1112576" cy="1112576"/>
          </a:xfrm>
          <a:prstGeom prst="rect">
            <a:avLst/>
          </a:prstGeom>
        </p:spPr>
      </p:pic>
      <p:pic>
        <p:nvPicPr>
          <p:cNvPr id="12" name="Imagen 11" descr="Imagen que contiene computadora, reloj&#10;&#10;Descripción generada automáticamente">
            <a:extLst>
              <a:ext uri="{FF2B5EF4-FFF2-40B4-BE49-F238E27FC236}">
                <a16:creationId xmlns:a16="http://schemas.microsoft.com/office/drawing/2014/main" id="{C80CCF8E-7206-A678-416B-8EBE34E30331}"/>
              </a:ext>
            </a:extLst>
          </p:cNvPr>
          <p:cNvPicPr>
            <a:picLocks noChangeAspect="1"/>
          </p:cNvPicPr>
          <p:nvPr/>
        </p:nvPicPr>
        <p:blipFill>
          <a:blip r:embed="rId7"/>
          <a:stretch>
            <a:fillRect/>
          </a:stretch>
        </p:blipFill>
        <p:spPr>
          <a:xfrm>
            <a:off x="7428292" y="718892"/>
            <a:ext cx="1208056" cy="1208056"/>
          </a:xfrm>
          <a:prstGeom prst="rect">
            <a:avLst/>
          </a:prstGeom>
        </p:spPr>
      </p:pic>
      <p:pic>
        <p:nvPicPr>
          <p:cNvPr id="14" name="Imagen 13" descr="Imagen que contiene computadora&#10;&#10;Descripción generada automáticamente">
            <a:extLst>
              <a:ext uri="{FF2B5EF4-FFF2-40B4-BE49-F238E27FC236}">
                <a16:creationId xmlns:a16="http://schemas.microsoft.com/office/drawing/2014/main" id="{E1769C15-AE49-56A4-7D9A-4E24EAE31A7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336216" y="2473413"/>
            <a:ext cx="977088" cy="977088"/>
          </a:xfrm>
          <a:prstGeom prst="rect">
            <a:avLst/>
          </a:prstGeom>
        </p:spPr>
      </p:pic>
      <p:pic>
        <p:nvPicPr>
          <p:cNvPr id="15" name="Imagen 14" descr="Imagen que contiene computadora&#10;&#10;Descripción generada automáticamente">
            <a:extLst>
              <a:ext uri="{FF2B5EF4-FFF2-40B4-BE49-F238E27FC236}">
                <a16:creationId xmlns:a16="http://schemas.microsoft.com/office/drawing/2014/main" id="{6AD86DD8-A2E7-3015-0598-0E77726A6E6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07366" y="3608912"/>
            <a:ext cx="977088" cy="977088"/>
          </a:xfrm>
          <a:prstGeom prst="rect">
            <a:avLst/>
          </a:prstGeom>
        </p:spPr>
      </p:pic>
      <p:sp>
        <p:nvSpPr>
          <p:cNvPr id="16" name="CuadroTexto 15">
            <a:extLst>
              <a:ext uri="{FF2B5EF4-FFF2-40B4-BE49-F238E27FC236}">
                <a16:creationId xmlns:a16="http://schemas.microsoft.com/office/drawing/2014/main" id="{928CD168-8295-D729-F321-DF2BE1AE0570}"/>
              </a:ext>
            </a:extLst>
          </p:cNvPr>
          <p:cNvSpPr txBox="1"/>
          <p:nvPr/>
        </p:nvSpPr>
        <p:spPr>
          <a:xfrm>
            <a:off x="754974" y="1915073"/>
            <a:ext cx="1845377"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Working</a:t>
            </a:r>
            <a:r>
              <a:rPr lang="es-AR" dirty="0">
                <a:solidFill>
                  <a:srgbClr val="F7F7F7"/>
                </a:solidFill>
                <a:latin typeface="Montserrat SemiBold" panose="00000700000000000000" pitchFamily="2" charset="0"/>
              </a:rPr>
              <a:t> </a:t>
            </a:r>
            <a:r>
              <a:rPr lang="es-AR" dirty="0" err="1">
                <a:solidFill>
                  <a:srgbClr val="F7F7F7"/>
                </a:solidFill>
                <a:latin typeface="Montserrat SemiBold" panose="00000700000000000000" pitchFamily="2" charset="0"/>
              </a:rPr>
              <a:t>Directory</a:t>
            </a:r>
            <a:endParaRPr lang="es-AR" dirty="0">
              <a:solidFill>
                <a:srgbClr val="F7F7F7"/>
              </a:solidFill>
              <a:latin typeface="Montserrat SemiBold" panose="00000700000000000000" pitchFamily="2" charset="0"/>
            </a:endParaRPr>
          </a:p>
        </p:txBody>
      </p:sp>
      <p:sp>
        <p:nvSpPr>
          <p:cNvPr id="17" name="CuadroTexto 16">
            <a:extLst>
              <a:ext uri="{FF2B5EF4-FFF2-40B4-BE49-F238E27FC236}">
                <a16:creationId xmlns:a16="http://schemas.microsoft.com/office/drawing/2014/main" id="{870C2D4C-8B7B-A84B-1C06-C8093455A844}"/>
              </a:ext>
            </a:extLst>
          </p:cNvPr>
          <p:cNvSpPr txBox="1"/>
          <p:nvPr/>
        </p:nvSpPr>
        <p:spPr>
          <a:xfrm>
            <a:off x="3152034" y="1886224"/>
            <a:ext cx="1321196"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Staging</a:t>
            </a:r>
            <a:r>
              <a:rPr lang="es-AR" dirty="0">
                <a:solidFill>
                  <a:srgbClr val="F7F7F7"/>
                </a:solidFill>
                <a:latin typeface="Montserrat SemiBold" panose="00000700000000000000" pitchFamily="2" charset="0"/>
              </a:rPr>
              <a:t> </a:t>
            </a:r>
            <a:r>
              <a:rPr lang="es-AR" dirty="0" err="1">
                <a:solidFill>
                  <a:srgbClr val="F7F7F7"/>
                </a:solidFill>
                <a:latin typeface="Montserrat SemiBold" panose="00000700000000000000" pitchFamily="2" charset="0"/>
              </a:rPr>
              <a:t>area</a:t>
            </a:r>
            <a:endParaRPr lang="es-AR" dirty="0">
              <a:solidFill>
                <a:srgbClr val="F7F7F7"/>
              </a:solidFill>
              <a:latin typeface="Montserrat SemiBold" panose="00000700000000000000" pitchFamily="2" charset="0"/>
            </a:endParaRPr>
          </a:p>
        </p:txBody>
      </p:sp>
      <p:sp>
        <p:nvSpPr>
          <p:cNvPr id="18" name="CuadroTexto 17">
            <a:extLst>
              <a:ext uri="{FF2B5EF4-FFF2-40B4-BE49-F238E27FC236}">
                <a16:creationId xmlns:a16="http://schemas.microsoft.com/office/drawing/2014/main" id="{84E5B2DE-F292-0B2E-D4BA-97AA34056C9D}"/>
              </a:ext>
            </a:extLst>
          </p:cNvPr>
          <p:cNvSpPr txBox="1"/>
          <p:nvPr/>
        </p:nvSpPr>
        <p:spPr>
          <a:xfrm>
            <a:off x="5028364" y="1886224"/>
            <a:ext cx="1547218"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Commited</a:t>
            </a:r>
            <a:r>
              <a:rPr lang="es-AR" dirty="0">
                <a:solidFill>
                  <a:srgbClr val="F7F7F7"/>
                </a:solidFill>
                <a:latin typeface="Montserrat SemiBold" panose="00000700000000000000" pitchFamily="2" charset="0"/>
              </a:rPr>
              <a:t> files</a:t>
            </a:r>
          </a:p>
        </p:txBody>
      </p:sp>
      <p:sp>
        <p:nvSpPr>
          <p:cNvPr id="19" name="CuadroTexto 18">
            <a:extLst>
              <a:ext uri="{FF2B5EF4-FFF2-40B4-BE49-F238E27FC236}">
                <a16:creationId xmlns:a16="http://schemas.microsoft.com/office/drawing/2014/main" id="{D4C8B51B-583E-5C9A-B458-AB88CB830F17}"/>
              </a:ext>
            </a:extLst>
          </p:cNvPr>
          <p:cNvSpPr txBox="1"/>
          <p:nvPr/>
        </p:nvSpPr>
        <p:spPr>
          <a:xfrm>
            <a:off x="7107227" y="1863926"/>
            <a:ext cx="1850186"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Remote </a:t>
            </a:r>
            <a:r>
              <a:rPr lang="es-AR" dirty="0" err="1">
                <a:solidFill>
                  <a:srgbClr val="F7F7F7"/>
                </a:solidFill>
                <a:latin typeface="Montserrat SemiBold" panose="00000700000000000000" pitchFamily="2" charset="0"/>
              </a:rPr>
              <a:t>repository</a:t>
            </a:r>
            <a:endParaRPr lang="es-AR" dirty="0">
              <a:solidFill>
                <a:srgbClr val="F7F7F7"/>
              </a:solidFill>
              <a:latin typeface="Montserrat SemiBold" panose="00000700000000000000" pitchFamily="2" charset="0"/>
            </a:endParaRPr>
          </a:p>
        </p:txBody>
      </p:sp>
      <p:sp>
        <p:nvSpPr>
          <p:cNvPr id="4" name="Signo de multiplicación 3">
            <a:extLst>
              <a:ext uri="{FF2B5EF4-FFF2-40B4-BE49-F238E27FC236}">
                <a16:creationId xmlns:a16="http://schemas.microsoft.com/office/drawing/2014/main" id="{8F7D5A8C-DAD0-369D-5639-0A1966590182}"/>
              </a:ext>
            </a:extLst>
          </p:cNvPr>
          <p:cNvSpPr/>
          <p:nvPr/>
        </p:nvSpPr>
        <p:spPr>
          <a:xfrm>
            <a:off x="1758918" y="4099774"/>
            <a:ext cx="425105" cy="438914"/>
          </a:xfrm>
          <a:prstGeom prst="mathMultiply">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Imagen 1" descr="Logotipo, Icono&#10;&#10;Descripción generada automáticamente">
            <a:extLst>
              <a:ext uri="{FF2B5EF4-FFF2-40B4-BE49-F238E27FC236}">
                <a16:creationId xmlns:a16="http://schemas.microsoft.com/office/drawing/2014/main" id="{85007EB9-A410-7548-762B-E6257E6DD21A}"/>
              </a:ext>
            </a:extLst>
          </p:cNvPr>
          <p:cNvPicPr>
            <a:picLocks noChangeAspect="1"/>
          </p:cNvPicPr>
          <p:nvPr/>
        </p:nvPicPr>
        <p:blipFill>
          <a:blip r:embed="rId9">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325329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3197" b="3197"/>
          <a:stretch/>
        </p:blipFill>
        <p:spPr>
          <a:xfrm>
            <a:off x="0" y="2381"/>
            <a:ext cx="9144000" cy="5143499"/>
          </a:xfrm>
          <a:prstGeom prst="rect">
            <a:avLst/>
          </a:prstGeom>
          <a:effectLst>
            <a:glow>
              <a:schemeClr val="accent1"/>
            </a:glow>
            <a:innerShdw blurRad="838200">
              <a:srgbClr val="005EAC"/>
            </a:innerShdw>
          </a:effectLst>
        </p:spPr>
      </p:pic>
      <p:grpSp>
        <p:nvGrpSpPr>
          <p:cNvPr id="465" name="Group 464">
            <a:extLst>
              <a:ext uri="{FF2B5EF4-FFF2-40B4-BE49-F238E27FC236}">
                <a16:creationId xmlns:a16="http://schemas.microsoft.com/office/drawing/2014/main" id="{1F124944-2B6A-2748-A990-8AA8947DCA6F}"/>
              </a:ext>
            </a:extLst>
          </p:cNvPr>
          <p:cNvGrpSpPr/>
          <p:nvPr/>
        </p:nvGrpSpPr>
        <p:grpSpPr>
          <a:xfrm>
            <a:off x="240499" y="199946"/>
            <a:ext cx="6665126" cy="1083470"/>
            <a:chOff x="7612878" y="1562056"/>
            <a:chExt cx="3236123" cy="1444626"/>
          </a:xfrm>
        </p:grpSpPr>
        <p:sp>
          <p:nvSpPr>
            <p:cNvPr id="466" name="Title 6">
              <a:extLst>
                <a:ext uri="{FF2B5EF4-FFF2-40B4-BE49-F238E27FC236}">
                  <a16:creationId xmlns:a16="http://schemas.microsoft.com/office/drawing/2014/main" id="{D529FFC3-126B-8148-A0DE-F8A19BCE8D6B}"/>
                </a:ext>
              </a:extLst>
            </p:cNvPr>
            <p:cNvSpPr txBox="1">
              <a:spLocks/>
            </p:cNvSpPr>
            <p:nvPr/>
          </p:nvSpPr>
          <p:spPr>
            <a:xfrm>
              <a:off x="7612878" y="1562056"/>
              <a:ext cx="3236123" cy="1444626"/>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How does Git work?</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67" name="Rectangle 466">
              <a:extLst>
                <a:ext uri="{FF2B5EF4-FFF2-40B4-BE49-F238E27FC236}">
                  <a16:creationId xmlns:a16="http://schemas.microsoft.com/office/drawing/2014/main" id="{E1DCE0F0-B556-0E40-87E3-77F8A4D5DC2F}"/>
                </a:ext>
              </a:extLst>
            </p:cNvPr>
            <p:cNvSpPr/>
            <p:nvPr/>
          </p:nvSpPr>
          <p:spPr>
            <a:xfrm>
              <a:off x="7616133" y="2146745"/>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171450">
                <a:defRPr/>
              </a:pPr>
              <a:endParaRPr lang="lt-LT" sz="675" kern="0">
                <a:solidFill>
                  <a:prstClr val="white"/>
                </a:solidFill>
                <a:latin typeface="Raleway Light"/>
              </a:endParaRPr>
            </a:p>
          </p:txBody>
        </p:sp>
      </p:grpSp>
      <p:pic>
        <p:nvPicPr>
          <p:cNvPr id="3" name="Imagen 2" descr="Imagen que contiene computadora&#10;&#10;Descripción generada automáticamente">
            <a:extLst>
              <a:ext uri="{FF2B5EF4-FFF2-40B4-BE49-F238E27FC236}">
                <a16:creationId xmlns:a16="http://schemas.microsoft.com/office/drawing/2014/main" id="{F446A169-C8E7-F31E-1120-2E1D1E14E44C}"/>
              </a:ext>
            </a:extLst>
          </p:cNvPr>
          <p:cNvPicPr>
            <a:picLocks noChangeAspect="1"/>
          </p:cNvPicPr>
          <p:nvPr/>
        </p:nvPicPr>
        <p:blipFill>
          <a:blip r:embed="rId4"/>
          <a:stretch>
            <a:fillRect/>
          </a:stretch>
        </p:blipFill>
        <p:spPr>
          <a:xfrm>
            <a:off x="964317" y="609575"/>
            <a:ext cx="1426690" cy="1426690"/>
          </a:xfrm>
          <a:prstGeom prst="rect">
            <a:avLst/>
          </a:prstGeom>
        </p:spPr>
      </p:pic>
      <p:pic>
        <p:nvPicPr>
          <p:cNvPr id="6" name="Imagen 5" descr="Logotipo, Icono&#10;&#10;Descripción generada automáticamente">
            <a:extLst>
              <a:ext uri="{FF2B5EF4-FFF2-40B4-BE49-F238E27FC236}">
                <a16:creationId xmlns:a16="http://schemas.microsoft.com/office/drawing/2014/main" id="{F75EA6C0-9B29-6243-58C9-6580308C5C12}"/>
              </a:ext>
            </a:extLst>
          </p:cNvPr>
          <p:cNvPicPr>
            <a:picLocks noChangeAspect="1"/>
          </p:cNvPicPr>
          <p:nvPr/>
        </p:nvPicPr>
        <p:blipFill>
          <a:blip r:embed="rId5"/>
          <a:stretch>
            <a:fillRect/>
          </a:stretch>
        </p:blipFill>
        <p:spPr>
          <a:xfrm>
            <a:off x="3260016" y="770304"/>
            <a:ext cx="1105232" cy="1105232"/>
          </a:xfrm>
          <a:prstGeom prst="rect">
            <a:avLst/>
          </a:prstGeom>
        </p:spPr>
      </p:pic>
      <p:pic>
        <p:nvPicPr>
          <p:cNvPr id="10" name="Imagen 9" descr="Imagen que contiene Texto&#10;&#10;Descripción generada automáticamente">
            <a:extLst>
              <a:ext uri="{FF2B5EF4-FFF2-40B4-BE49-F238E27FC236}">
                <a16:creationId xmlns:a16="http://schemas.microsoft.com/office/drawing/2014/main" id="{CA937CAB-AFE1-F5E2-B769-EF4D04D1078A}"/>
              </a:ext>
            </a:extLst>
          </p:cNvPr>
          <p:cNvPicPr>
            <a:picLocks noChangeAspect="1"/>
          </p:cNvPicPr>
          <p:nvPr/>
        </p:nvPicPr>
        <p:blipFill>
          <a:blip r:embed="rId6"/>
          <a:stretch>
            <a:fillRect/>
          </a:stretch>
        </p:blipFill>
        <p:spPr>
          <a:xfrm>
            <a:off x="5245685" y="766632"/>
            <a:ext cx="1112576" cy="1112576"/>
          </a:xfrm>
          <a:prstGeom prst="rect">
            <a:avLst/>
          </a:prstGeom>
        </p:spPr>
      </p:pic>
      <p:pic>
        <p:nvPicPr>
          <p:cNvPr id="12" name="Imagen 11" descr="Imagen que contiene computadora, reloj&#10;&#10;Descripción generada automáticamente">
            <a:extLst>
              <a:ext uri="{FF2B5EF4-FFF2-40B4-BE49-F238E27FC236}">
                <a16:creationId xmlns:a16="http://schemas.microsoft.com/office/drawing/2014/main" id="{C80CCF8E-7206-A678-416B-8EBE34E30331}"/>
              </a:ext>
            </a:extLst>
          </p:cNvPr>
          <p:cNvPicPr>
            <a:picLocks noChangeAspect="1"/>
          </p:cNvPicPr>
          <p:nvPr/>
        </p:nvPicPr>
        <p:blipFill>
          <a:blip r:embed="rId7"/>
          <a:stretch>
            <a:fillRect/>
          </a:stretch>
        </p:blipFill>
        <p:spPr>
          <a:xfrm>
            <a:off x="7428292" y="718892"/>
            <a:ext cx="1208056" cy="1208056"/>
          </a:xfrm>
          <a:prstGeom prst="rect">
            <a:avLst/>
          </a:prstGeom>
        </p:spPr>
      </p:pic>
      <p:pic>
        <p:nvPicPr>
          <p:cNvPr id="14" name="Imagen 13" descr="Imagen que contiene computadora&#10;&#10;Descripción generada automáticamente">
            <a:extLst>
              <a:ext uri="{FF2B5EF4-FFF2-40B4-BE49-F238E27FC236}">
                <a16:creationId xmlns:a16="http://schemas.microsoft.com/office/drawing/2014/main" id="{E1769C15-AE49-56A4-7D9A-4E24EAE31A7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245685" y="2482016"/>
            <a:ext cx="977088" cy="977088"/>
          </a:xfrm>
          <a:prstGeom prst="rect">
            <a:avLst/>
          </a:prstGeom>
        </p:spPr>
      </p:pic>
      <p:pic>
        <p:nvPicPr>
          <p:cNvPr id="15" name="Imagen 14" descr="Imagen que contiene computadora&#10;&#10;Descripción generada automáticamente">
            <a:extLst>
              <a:ext uri="{FF2B5EF4-FFF2-40B4-BE49-F238E27FC236}">
                <a16:creationId xmlns:a16="http://schemas.microsoft.com/office/drawing/2014/main" id="{6AD86DD8-A2E7-3015-0598-0E77726A6E6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07366" y="3608912"/>
            <a:ext cx="977088" cy="977088"/>
          </a:xfrm>
          <a:prstGeom prst="rect">
            <a:avLst/>
          </a:prstGeom>
        </p:spPr>
      </p:pic>
      <p:sp>
        <p:nvSpPr>
          <p:cNvPr id="16" name="CuadroTexto 15">
            <a:extLst>
              <a:ext uri="{FF2B5EF4-FFF2-40B4-BE49-F238E27FC236}">
                <a16:creationId xmlns:a16="http://schemas.microsoft.com/office/drawing/2014/main" id="{928CD168-8295-D729-F321-DF2BE1AE0570}"/>
              </a:ext>
            </a:extLst>
          </p:cNvPr>
          <p:cNvSpPr txBox="1"/>
          <p:nvPr/>
        </p:nvSpPr>
        <p:spPr>
          <a:xfrm>
            <a:off x="754974" y="1915073"/>
            <a:ext cx="1845377"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Working</a:t>
            </a:r>
            <a:r>
              <a:rPr lang="es-AR" dirty="0">
                <a:solidFill>
                  <a:srgbClr val="F7F7F7"/>
                </a:solidFill>
                <a:latin typeface="Montserrat SemiBold" panose="00000700000000000000" pitchFamily="2" charset="0"/>
              </a:rPr>
              <a:t> </a:t>
            </a:r>
            <a:r>
              <a:rPr lang="es-AR" dirty="0" err="1">
                <a:solidFill>
                  <a:srgbClr val="F7F7F7"/>
                </a:solidFill>
                <a:latin typeface="Montserrat SemiBold" panose="00000700000000000000" pitchFamily="2" charset="0"/>
              </a:rPr>
              <a:t>Directory</a:t>
            </a:r>
            <a:endParaRPr lang="es-AR" dirty="0">
              <a:solidFill>
                <a:srgbClr val="F7F7F7"/>
              </a:solidFill>
              <a:latin typeface="Montserrat SemiBold" panose="00000700000000000000" pitchFamily="2" charset="0"/>
            </a:endParaRPr>
          </a:p>
        </p:txBody>
      </p:sp>
      <p:sp>
        <p:nvSpPr>
          <p:cNvPr id="17" name="CuadroTexto 16">
            <a:extLst>
              <a:ext uri="{FF2B5EF4-FFF2-40B4-BE49-F238E27FC236}">
                <a16:creationId xmlns:a16="http://schemas.microsoft.com/office/drawing/2014/main" id="{870C2D4C-8B7B-A84B-1C06-C8093455A844}"/>
              </a:ext>
            </a:extLst>
          </p:cNvPr>
          <p:cNvSpPr txBox="1"/>
          <p:nvPr/>
        </p:nvSpPr>
        <p:spPr>
          <a:xfrm>
            <a:off x="3152034" y="1886224"/>
            <a:ext cx="1321196"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Staging</a:t>
            </a:r>
            <a:r>
              <a:rPr lang="es-AR" dirty="0">
                <a:solidFill>
                  <a:srgbClr val="F7F7F7"/>
                </a:solidFill>
                <a:latin typeface="Montserrat SemiBold" panose="00000700000000000000" pitchFamily="2" charset="0"/>
              </a:rPr>
              <a:t> </a:t>
            </a:r>
            <a:r>
              <a:rPr lang="es-AR" dirty="0" err="1">
                <a:solidFill>
                  <a:srgbClr val="F7F7F7"/>
                </a:solidFill>
                <a:latin typeface="Montserrat SemiBold" panose="00000700000000000000" pitchFamily="2" charset="0"/>
              </a:rPr>
              <a:t>area</a:t>
            </a:r>
            <a:endParaRPr lang="es-AR" dirty="0">
              <a:solidFill>
                <a:srgbClr val="F7F7F7"/>
              </a:solidFill>
              <a:latin typeface="Montserrat SemiBold" panose="00000700000000000000" pitchFamily="2" charset="0"/>
            </a:endParaRPr>
          </a:p>
        </p:txBody>
      </p:sp>
      <p:sp>
        <p:nvSpPr>
          <p:cNvPr id="18" name="CuadroTexto 17">
            <a:extLst>
              <a:ext uri="{FF2B5EF4-FFF2-40B4-BE49-F238E27FC236}">
                <a16:creationId xmlns:a16="http://schemas.microsoft.com/office/drawing/2014/main" id="{84E5B2DE-F292-0B2E-D4BA-97AA34056C9D}"/>
              </a:ext>
            </a:extLst>
          </p:cNvPr>
          <p:cNvSpPr txBox="1"/>
          <p:nvPr/>
        </p:nvSpPr>
        <p:spPr>
          <a:xfrm>
            <a:off x="5028364" y="1886224"/>
            <a:ext cx="1547218"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Commited</a:t>
            </a:r>
            <a:r>
              <a:rPr lang="es-AR" dirty="0">
                <a:solidFill>
                  <a:srgbClr val="F7F7F7"/>
                </a:solidFill>
                <a:latin typeface="Montserrat SemiBold" panose="00000700000000000000" pitchFamily="2" charset="0"/>
              </a:rPr>
              <a:t> files</a:t>
            </a:r>
          </a:p>
        </p:txBody>
      </p:sp>
      <p:sp>
        <p:nvSpPr>
          <p:cNvPr id="19" name="CuadroTexto 18">
            <a:extLst>
              <a:ext uri="{FF2B5EF4-FFF2-40B4-BE49-F238E27FC236}">
                <a16:creationId xmlns:a16="http://schemas.microsoft.com/office/drawing/2014/main" id="{D4C8B51B-583E-5C9A-B458-AB88CB830F17}"/>
              </a:ext>
            </a:extLst>
          </p:cNvPr>
          <p:cNvSpPr txBox="1"/>
          <p:nvPr/>
        </p:nvSpPr>
        <p:spPr>
          <a:xfrm>
            <a:off x="7107227" y="1863926"/>
            <a:ext cx="1850186"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Remote </a:t>
            </a:r>
            <a:r>
              <a:rPr lang="es-AR" dirty="0" err="1">
                <a:solidFill>
                  <a:srgbClr val="F7F7F7"/>
                </a:solidFill>
                <a:latin typeface="Montserrat SemiBold" panose="00000700000000000000" pitchFamily="2" charset="0"/>
              </a:rPr>
              <a:t>repository</a:t>
            </a:r>
            <a:endParaRPr lang="es-AR" dirty="0">
              <a:solidFill>
                <a:srgbClr val="F7F7F7"/>
              </a:solidFill>
              <a:latin typeface="Montserrat SemiBold" panose="00000700000000000000" pitchFamily="2" charset="0"/>
            </a:endParaRPr>
          </a:p>
        </p:txBody>
      </p:sp>
      <p:sp>
        <p:nvSpPr>
          <p:cNvPr id="4" name="Signo de multiplicación 3">
            <a:extLst>
              <a:ext uri="{FF2B5EF4-FFF2-40B4-BE49-F238E27FC236}">
                <a16:creationId xmlns:a16="http://schemas.microsoft.com/office/drawing/2014/main" id="{8F7D5A8C-DAD0-369D-5639-0A1966590182}"/>
              </a:ext>
            </a:extLst>
          </p:cNvPr>
          <p:cNvSpPr/>
          <p:nvPr/>
        </p:nvSpPr>
        <p:spPr>
          <a:xfrm>
            <a:off x="1758918" y="4099774"/>
            <a:ext cx="425105" cy="438914"/>
          </a:xfrm>
          <a:prstGeom prst="mathMultiply">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CuadroTexto 1">
            <a:extLst>
              <a:ext uri="{FF2B5EF4-FFF2-40B4-BE49-F238E27FC236}">
                <a16:creationId xmlns:a16="http://schemas.microsoft.com/office/drawing/2014/main" id="{C23EF0C2-5071-4ECA-7762-D7E4B1C1C6F3}"/>
              </a:ext>
            </a:extLst>
          </p:cNvPr>
          <p:cNvSpPr txBox="1"/>
          <p:nvPr/>
        </p:nvSpPr>
        <p:spPr>
          <a:xfrm>
            <a:off x="4755436" y="3366011"/>
            <a:ext cx="1957587"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“Mi primer </a:t>
            </a:r>
            <a:r>
              <a:rPr lang="es-AR" dirty="0" err="1">
                <a:solidFill>
                  <a:srgbClr val="F7F7F7"/>
                </a:solidFill>
                <a:latin typeface="Montserrat SemiBold" panose="00000700000000000000" pitchFamily="2" charset="0"/>
              </a:rPr>
              <a:t>commit</a:t>
            </a:r>
            <a:r>
              <a:rPr lang="es-AR" dirty="0">
                <a:solidFill>
                  <a:srgbClr val="F7F7F7"/>
                </a:solidFill>
                <a:latin typeface="Montserrat SemiBold" panose="00000700000000000000" pitchFamily="2" charset="0"/>
              </a:rPr>
              <a:t>”</a:t>
            </a:r>
          </a:p>
        </p:txBody>
      </p:sp>
      <p:pic>
        <p:nvPicPr>
          <p:cNvPr id="5" name="Imagen 4" descr="Logotipo, Icono&#10;&#10;Descripción generada automáticamente">
            <a:extLst>
              <a:ext uri="{FF2B5EF4-FFF2-40B4-BE49-F238E27FC236}">
                <a16:creationId xmlns:a16="http://schemas.microsoft.com/office/drawing/2014/main" id="{921D5D6B-550D-1E5A-66E3-D127264BD595}"/>
              </a:ext>
            </a:extLst>
          </p:cNvPr>
          <p:cNvPicPr>
            <a:picLocks noChangeAspect="1"/>
          </p:cNvPicPr>
          <p:nvPr/>
        </p:nvPicPr>
        <p:blipFill>
          <a:blip r:embed="rId9">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411484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3197" b="3197"/>
          <a:stretch/>
        </p:blipFill>
        <p:spPr>
          <a:xfrm>
            <a:off x="0" y="2381"/>
            <a:ext cx="9144000" cy="5143499"/>
          </a:xfrm>
          <a:prstGeom prst="rect">
            <a:avLst/>
          </a:prstGeom>
          <a:effectLst>
            <a:glow>
              <a:schemeClr val="accent1"/>
            </a:glow>
            <a:innerShdw blurRad="838200">
              <a:srgbClr val="005EAC"/>
            </a:innerShdw>
          </a:effectLst>
        </p:spPr>
      </p:pic>
      <p:grpSp>
        <p:nvGrpSpPr>
          <p:cNvPr id="465" name="Group 464">
            <a:extLst>
              <a:ext uri="{FF2B5EF4-FFF2-40B4-BE49-F238E27FC236}">
                <a16:creationId xmlns:a16="http://schemas.microsoft.com/office/drawing/2014/main" id="{1F124944-2B6A-2748-A990-8AA8947DCA6F}"/>
              </a:ext>
            </a:extLst>
          </p:cNvPr>
          <p:cNvGrpSpPr/>
          <p:nvPr/>
        </p:nvGrpSpPr>
        <p:grpSpPr>
          <a:xfrm>
            <a:off x="240499" y="199946"/>
            <a:ext cx="6665126" cy="1083470"/>
            <a:chOff x="7612878" y="1562056"/>
            <a:chExt cx="3236123" cy="1444626"/>
          </a:xfrm>
        </p:grpSpPr>
        <p:sp>
          <p:nvSpPr>
            <p:cNvPr id="466" name="Title 6">
              <a:extLst>
                <a:ext uri="{FF2B5EF4-FFF2-40B4-BE49-F238E27FC236}">
                  <a16:creationId xmlns:a16="http://schemas.microsoft.com/office/drawing/2014/main" id="{D529FFC3-126B-8148-A0DE-F8A19BCE8D6B}"/>
                </a:ext>
              </a:extLst>
            </p:cNvPr>
            <p:cNvSpPr txBox="1">
              <a:spLocks/>
            </p:cNvSpPr>
            <p:nvPr/>
          </p:nvSpPr>
          <p:spPr>
            <a:xfrm>
              <a:off x="7612878" y="1562056"/>
              <a:ext cx="3236123" cy="1444626"/>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How does Git work?</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67" name="Rectangle 466">
              <a:extLst>
                <a:ext uri="{FF2B5EF4-FFF2-40B4-BE49-F238E27FC236}">
                  <a16:creationId xmlns:a16="http://schemas.microsoft.com/office/drawing/2014/main" id="{E1DCE0F0-B556-0E40-87E3-77F8A4D5DC2F}"/>
                </a:ext>
              </a:extLst>
            </p:cNvPr>
            <p:cNvSpPr/>
            <p:nvPr/>
          </p:nvSpPr>
          <p:spPr>
            <a:xfrm>
              <a:off x="7616133" y="2146745"/>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171450">
                <a:defRPr/>
              </a:pPr>
              <a:endParaRPr lang="lt-LT" sz="675" kern="0">
                <a:solidFill>
                  <a:prstClr val="white"/>
                </a:solidFill>
                <a:latin typeface="Raleway Light"/>
              </a:endParaRPr>
            </a:p>
          </p:txBody>
        </p:sp>
      </p:grpSp>
      <p:pic>
        <p:nvPicPr>
          <p:cNvPr id="3" name="Imagen 2" descr="Imagen que contiene computadora&#10;&#10;Descripción generada automáticamente">
            <a:extLst>
              <a:ext uri="{FF2B5EF4-FFF2-40B4-BE49-F238E27FC236}">
                <a16:creationId xmlns:a16="http://schemas.microsoft.com/office/drawing/2014/main" id="{F446A169-C8E7-F31E-1120-2E1D1E14E44C}"/>
              </a:ext>
            </a:extLst>
          </p:cNvPr>
          <p:cNvPicPr>
            <a:picLocks noChangeAspect="1"/>
          </p:cNvPicPr>
          <p:nvPr/>
        </p:nvPicPr>
        <p:blipFill>
          <a:blip r:embed="rId4"/>
          <a:stretch>
            <a:fillRect/>
          </a:stretch>
        </p:blipFill>
        <p:spPr>
          <a:xfrm>
            <a:off x="964317" y="609575"/>
            <a:ext cx="1426690" cy="1426690"/>
          </a:xfrm>
          <a:prstGeom prst="rect">
            <a:avLst/>
          </a:prstGeom>
        </p:spPr>
      </p:pic>
      <p:pic>
        <p:nvPicPr>
          <p:cNvPr id="6" name="Imagen 5" descr="Logotipo, Icono&#10;&#10;Descripción generada automáticamente">
            <a:extLst>
              <a:ext uri="{FF2B5EF4-FFF2-40B4-BE49-F238E27FC236}">
                <a16:creationId xmlns:a16="http://schemas.microsoft.com/office/drawing/2014/main" id="{F75EA6C0-9B29-6243-58C9-6580308C5C12}"/>
              </a:ext>
            </a:extLst>
          </p:cNvPr>
          <p:cNvPicPr>
            <a:picLocks noChangeAspect="1"/>
          </p:cNvPicPr>
          <p:nvPr/>
        </p:nvPicPr>
        <p:blipFill>
          <a:blip r:embed="rId5"/>
          <a:stretch>
            <a:fillRect/>
          </a:stretch>
        </p:blipFill>
        <p:spPr>
          <a:xfrm>
            <a:off x="3260016" y="770304"/>
            <a:ext cx="1105232" cy="1105232"/>
          </a:xfrm>
          <a:prstGeom prst="rect">
            <a:avLst/>
          </a:prstGeom>
        </p:spPr>
      </p:pic>
      <p:pic>
        <p:nvPicPr>
          <p:cNvPr id="10" name="Imagen 9" descr="Imagen que contiene Texto&#10;&#10;Descripción generada automáticamente">
            <a:extLst>
              <a:ext uri="{FF2B5EF4-FFF2-40B4-BE49-F238E27FC236}">
                <a16:creationId xmlns:a16="http://schemas.microsoft.com/office/drawing/2014/main" id="{CA937CAB-AFE1-F5E2-B769-EF4D04D1078A}"/>
              </a:ext>
            </a:extLst>
          </p:cNvPr>
          <p:cNvPicPr>
            <a:picLocks noChangeAspect="1"/>
          </p:cNvPicPr>
          <p:nvPr/>
        </p:nvPicPr>
        <p:blipFill>
          <a:blip r:embed="rId6"/>
          <a:stretch>
            <a:fillRect/>
          </a:stretch>
        </p:blipFill>
        <p:spPr>
          <a:xfrm>
            <a:off x="5245685" y="766632"/>
            <a:ext cx="1112576" cy="1112576"/>
          </a:xfrm>
          <a:prstGeom prst="rect">
            <a:avLst/>
          </a:prstGeom>
        </p:spPr>
      </p:pic>
      <p:pic>
        <p:nvPicPr>
          <p:cNvPr id="12" name="Imagen 11" descr="Imagen que contiene computadora, reloj&#10;&#10;Descripción generada automáticamente">
            <a:extLst>
              <a:ext uri="{FF2B5EF4-FFF2-40B4-BE49-F238E27FC236}">
                <a16:creationId xmlns:a16="http://schemas.microsoft.com/office/drawing/2014/main" id="{C80CCF8E-7206-A678-416B-8EBE34E30331}"/>
              </a:ext>
            </a:extLst>
          </p:cNvPr>
          <p:cNvPicPr>
            <a:picLocks noChangeAspect="1"/>
          </p:cNvPicPr>
          <p:nvPr/>
        </p:nvPicPr>
        <p:blipFill>
          <a:blip r:embed="rId7"/>
          <a:stretch>
            <a:fillRect/>
          </a:stretch>
        </p:blipFill>
        <p:spPr>
          <a:xfrm>
            <a:off x="7428292" y="718892"/>
            <a:ext cx="1208056" cy="1208056"/>
          </a:xfrm>
          <a:prstGeom prst="rect">
            <a:avLst/>
          </a:prstGeom>
        </p:spPr>
      </p:pic>
      <p:pic>
        <p:nvPicPr>
          <p:cNvPr id="14" name="Imagen 13" descr="Imagen que contiene computadora&#10;&#10;Descripción generada automáticamente">
            <a:extLst>
              <a:ext uri="{FF2B5EF4-FFF2-40B4-BE49-F238E27FC236}">
                <a16:creationId xmlns:a16="http://schemas.microsoft.com/office/drawing/2014/main" id="{E1769C15-AE49-56A4-7D9A-4E24EAE31A7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607885" y="2482016"/>
            <a:ext cx="977088" cy="977088"/>
          </a:xfrm>
          <a:prstGeom prst="rect">
            <a:avLst/>
          </a:prstGeom>
        </p:spPr>
      </p:pic>
      <p:pic>
        <p:nvPicPr>
          <p:cNvPr id="15" name="Imagen 14" descr="Imagen que contiene computadora&#10;&#10;Descripción generada automáticamente">
            <a:extLst>
              <a:ext uri="{FF2B5EF4-FFF2-40B4-BE49-F238E27FC236}">
                <a16:creationId xmlns:a16="http://schemas.microsoft.com/office/drawing/2014/main" id="{6AD86DD8-A2E7-3015-0598-0E77726A6E6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07366" y="3608912"/>
            <a:ext cx="977088" cy="977088"/>
          </a:xfrm>
          <a:prstGeom prst="rect">
            <a:avLst/>
          </a:prstGeom>
        </p:spPr>
      </p:pic>
      <p:sp>
        <p:nvSpPr>
          <p:cNvPr id="16" name="CuadroTexto 15">
            <a:extLst>
              <a:ext uri="{FF2B5EF4-FFF2-40B4-BE49-F238E27FC236}">
                <a16:creationId xmlns:a16="http://schemas.microsoft.com/office/drawing/2014/main" id="{928CD168-8295-D729-F321-DF2BE1AE0570}"/>
              </a:ext>
            </a:extLst>
          </p:cNvPr>
          <p:cNvSpPr txBox="1"/>
          <p:nvPr/>
        </p:nvSpPr>
        <p:spPr>
          <a:xfrm>
            <a:off x="754974" y="1915073"/>
            <a:ext cx="1845377"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Working</a:t>
            </a:r>
            <a:r>
              <a:rPr lang="es-AR" dirty="0">
                <a:solidFill>
                  <a:srgbClr val="F7F7F7"/>
                </a:solidFill>
                <a:latin typeface="Montserrat SemiBold" panose="00000700000000000000" pitchFamily="2" charset="0"/>
              </a:rPr>
              <a:t> </a:t>
            </a:r>
            <a:r>
              <a:rPr lang="es-AR" dirty="0" err="1">
                <a:solidFill>
                  <a:srgbClr val="F7F7F7"/>
                </a:solidFill>
                <a:latin typeface="Montserrat SemiBold" panose="00000700000000000000" pitchFamily="2" charset="0"/>
              </a:rPr>
              <a:t>Directory</a:t>
            </a:r>
            <a:endParaRPr lang="es-AR" dirty="0">
              <a:solidFill>
                <a:srgbClr val="F7F7F7"/>
              </a:solidFill>
              <a:latin typeface="Montserrat SemiBold" panose="00000700000000000000" pitchFamily="2" charset="0"/>
            </a:endParaRPr>
          </a:p>
        </p:txBody>
      </p:sp>
      <p:sp>
        <p:nvSpPr>
          <p:cNvPr id="17" name="CuadroTexto 16">
            <a:extLst>
              <a:ext uri="{FF2B5EF4-FFF2-40B4-BE49-F238E27FC236}">
                <a16:creationId xmlns:a16="http://schemas.microsoft.com/office/drawing/2014/main" id="{870C2D4C-8B7B-A84B-1C06-C8093455A844}"/>
              </a:ext>
            </a:extLst>
          </p:cNvPr>
          <p:cNvSpPr txBox="1"/>
          <p:nvPr/>
        </p:nvSpPr>
        <p:spPr>
          <a:xfrm>
            <a:off x="3152034" y="1886224"/>
            <a:ext cx="1321196"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Staging</a:t>
            </a:r>
            <a:r>
              <a:rPr lang="es-AR" dirty="0">
                <a:solidFill>
                  <a:srgbClr val="F7F7F7"/>
                </a:solidFill>
                <a:latin typeface="Montserrat SemiBold" panose="00000700000000000000" pitchFamily="2" charset="0"/>
              </a:rPr>
              <a:t> </a:t>
            </a:r>
            <a:r>
              <a:rPr lang="es-AR" dirty="0" err="1">
                <a:solidFill>
                  <a:srgbClr val="F7F7F7"/>
                </a:solidFill>
                <a:latin typeface="Montserrat SemiBold" panose="00000700000000000000" pitchFamily="2" charset="0"/>
              </a:rPr>
              <a:t>area</a:t>
            </a:r>
            <a:endParaRPr lang="es-AR" dirty="0">
              <a:solidFill>
                <a:srgbClr val="F7F7F7"/>
              </a:solidFill>
              <a:latin typeface="Montserrat SemiBold" panose="00000700000000000000" pitchFamily="2" charset="0"/>
            </a:endParaRPr>
          </a:p>
        </p:txBody>
      </p:sp>
      <p:sp>
        <p:nvSpPr>
          <p:cNvPr id="18" name="CuadroTexto 17">
            <a:extLst>
              <a:ext uri="{FF2B5EF4-FFF2-40B4-BE49-F238E27FC236}">
                <a16:creationId xmlns:a16="http://schemas.microsoft.com/office/drawing/2014/main" id="{84E5B2DE-F292-0B2E-D4BA-97AA34056C9D}"/>
              </a:ext>
            </a:extLst>
          </p:cNvPr>
          <p:cNvSpPr txBox="1"/>
          <p:nvPr/>
        </p:nvSpPr>
        <p:spPr>
          <a:xfrm>
            <a:off x="5028364" y="1886224"/>
            <a:ext cx="1547218" cy="300082"/>
          </a:xfrm>
          <a:prstGeom prst="rect">
            <a:avLst/>
          </a:prstGeom>
          <a:noFill/>
        </p:spPr>
        <p:txBody>
          <a:bodyPr wrap="none" rtlCol="0">
            <a:spAutoFit/>
          </a:bodyPr>
          <a:lstStyle/>
          <a:p>
            <a:r>
              <a:rPr lang="es-AR" dirty="0" err="1">
                <a:solidFill>
                  <a:srgbClr val="F7F7F7"/>
                </a:solidFill>
                <a:latin typeface="Montserrat SemiBold" panose="00000700000000000000" pitchFamily="2" charset="0"/>
              </a:rPr>
              <a:t>Commited</a:t>
            </a:r>
            <a:r>
              <a:rPr lang="es-AR" dirty="0">
                <a:solidFill>
                  <a:srgbClr val="F7F7F7"/>
                </a:solidFill>
                <a:latin typeface="Montserrat SemiBold" panose="00000700000000000000" pitchFamily="2" charset="0"/>
              </a:rPr>
              <a:t> files</a:t>
            </a:r>
          </a:p>
        </p:txBody>
      </p:sp>
      <p:sp>
        <p:nvSpPr>
          <p:cNvPr id="19" name="CuadroTexto 18">
            <a:extLst>
              <a:ext uri="{FF2B5EF4-FFF2-40B4-BE49-F238E27FC236}">
                <a16:creationId xmlns:a16="http://schemas.microsoft.com/office/drawing/2014/main" id="{D4C8B51B-583E-5C9A-B458-AB88CB830F17}"/>
              </a:ext>
            </a:extLst>
          </p:cNvPr>
          <p:cNvSpPr txBox="1"/>
          <p:nvPr/>
        </p:nvSpPr>
        <p:spPr>
          <a:xfrm>
            <a:off x="7107227" y="1863926"/>
            <a:ext cx="1850186"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Remote </a:t>
            </a:r>
            <a:r>
              <a:rPr lang="es-AR" dirty="0" err="1">
                <a:solidFill>
                  <a:srgbClr val="F7F7F7"/>
                </a:solidFill>
                <a:latin typeface="Montserrat SemiBold" panose="00000700000000000000" pitchFamily="2" charset="0"/>
              </a:rPr>
              <a:t>repository</a:t>
            </a:r>
            <a:endParaRPr lang="es-AR" dirty="0">
              <a:solidFill>
                <a:srgbClr val="F7F7F7"/>
              </a:solidFill>
              <a:latin typeface="Montserrat SemiBold" panose="00000700000000000000" pitchFamily="2" charset="0"/>
            </a:endParaRPr>
          </a:p>
        </p:txBody>
      </p:sp>
      <p:sp>
        <p:nvSpPr>
          <p:cNvPr id="4" name="Signo de multiplicación 3">
            <a:extLst>
              <a:ext uri="{FF2B5EF4-FFF2-40B4-BE49-F238E27FC236}">
                <a16:creationId xmlns:a16="http://schemas.microsoft.com/office/drawing/2014/main" id="{8F7D5A8C-DAD0-369D-5639-0A1966590182}"/>
              </a:ext>
            </a:extLst>
          </p:cNvPr>
          <p:cNvSpPr/>
          <p:nvPr/>
        </p:nvSpPr>
        <p:spPr>
          <a:xfrm>
            <a:off x="1758918" y="4099774"/>
            <a:ext cx="425105" cy="438914"/>
          </a:xfrm>
          <a:prstGeom prst="mathMultiply">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CuadroTexto 4">
            <a:extLst>
              <a:ext uri="{FF2B5EF4-FFF2-40B4-BE49-F238E27FC236}">
                <a16:creationId xmlns:a16="http://schemas.microsoft.com/office/drawing/2014/main" id="{0FA916D4-7690-C653-7FEC-5B870178C4B7}"/>
              </a:ext>
            </a:extLst>
          </p:cNvPr>
          <p:cNvSpPr txBox="1"/>
          <p:nvPr/>
        </p:nvSpPr>
        <p:spPr>
          <a:xfrm>
            <a:off x="7607885" y="3459104"/>
            <a:ext cx="934871"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Git </a:t>
            </a:r>
            <a:r>
              <a:rPr lang="es-AR" dirty="0" err="1">
                <a:solidFill>
                  <a:srgbClr val="F7F7F7"/>
                </a:solidFill>
                <a:latin typeface="Montserrat SemiBold" panose="00000700000000000000" pitchFamily="2" charset="0"/>
              </a:rPr>
              <a:t>push</a:t>
            </a:r>
            <a:endParaRPr lang="es-AR" dirty="0">
              <a:solidFill>
                <a:srgbClr val="F7F7F7"/>
              </a:solidFill>
              <a:latin typeface="Montserrat SemiBold" panose="00000700000000000000" pitchFamily="2" charset="0"/>
            </a:endParaRPr>
          </a:p>
        </p:txBody>
      </p:sp>
      <p:pic>
        <p:nvPicPr>
          <p:cNvPr id="2" name="Imagen 1" descr="Logotipo, Icono&#10;&#10;Descripción generada automáticamente">
            <a:extLst>
              <a:ext uri="{FF2B5EF4-FFF2-40B4-BE49-F238E27FC236}">
                <a16:creationId xmlns:a16="http://schemas.microsoft.com/office/drawing/2014/main" id="{B1A238BF-2680-5B12-8945-3B2CD9C87803}"/>
              </a:ext>
            </a:extLst>
          </p:cNvPr>
          <p:cNvPicPr>
            <a:picLocks noChangeAspect="1"/>
          </p:cNvPicPr>
          <p:nvPr/>
        </p:nvPicPr>
        <p:blipFill>
          <a:blip r:embed="rId9">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132214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12500" b="12500"/>
          <a:stretch/>
        </p:blipFill>
        <p:spPr>
          <a:xfrm>
            <a:off x="0" y="2381"/>
            <a:ext cx="9144000" cy="5143499"/>
          </a:xfrm>
          <a:prstGeom prst="rect">
            <a:avLst/>
          </a:prstGeom>
          <a:effectLst>
            <a:glow>
              <a:schemeClr val="accent1"/>
            </a:glow>
            <a:innerShdw blurRad="838200">
              <a:srgbClr val="005EAC"/>
            </a:innerShdw>
          </a:effectLst>
        </p:spPr>
      </p:pic>
      <p:sp>
        <p:nvSpPr>
          <p:cNvPr id="394" name="Freeform 393">
            <a:extLst>
              <a:ext uri="{FF2B5EF4-FFF2-40B4-BE49-F238E27FC236}">
                <a16:creationId xmlns:a16="http://schemas.microsoft.com/office/drawing/2014/main" id="{4A173626-3250-0C4E-A16F-CBBD35EB77FE}"/>
              </a:ext>
            </a:extLst>
          </p:cNvPr>
          <p:cNvSpPr/>
          <p:nvPr/>
        </p:nvSpPr>
        <p:spPr>
          <a:xfrm>
            <a:off x="4388003" y="3281480"/>
            <a:ext cx="2944878" cy="712258"/>
          </a:xfrm>
          <a:custGeom>
            <a:avLst/>
            <a:gdLst>
              <a:gd name="connsiteX0" fmla="*/ 1728891 w 1728890"/>
              <a:gd name="connsiteY0" fmla="*/ 102963 h 205925"/>
              <a:gd name="connsiteX1" fmla="*/ 864445 w 1728890"/>
              <a:gd name="connsiteY1" fmla="*/ 205926 h 205925"/>
              <a:gd name="connsiteX2" fmla="*/ 0 w 1728890"/>
              <a:gd name="connsiteY2" fmla="*/ 102963 h 205925"/>
              <a:gd name="connsiteX3" fmla="*/ 864445 w 1728890"/>
              <a:gd name="connsiteY3" fmla="*/ 0 h 205925"/>
              <a:gd name="connsiteX4" fmla="*/ 1728891 w 1728890"/>
              <a:gd name="connsiteY4" fmla="*/ 102963 h 20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890" h="205925">
                <a:moveTo>
                  <a:pt x="1728891" y="102963"/>
                </a:moveTo>
                <a:cubicBezTo>
                  <a:pt x="1728891" y="159828"/>
                  <a:pt x="1341866" y="205926"/>
                  <a:pt x="864445" y="205926"/>
                </a:cubicBezTo>
                <a:cubicBezTo>
                  <a:pt x="387025" y="205926"/>
                  <a:pt x="0" y="159828"/>
                  <a:pt x="0" y="102963"/>
                </a:cubicBezTo>
                <a:cubicBezTo>
                  <a:pt x="0" y="46098"/>
                  <a:pt x="387025" y="0"/>
                  <a:pt x="864445" y="0"/>
                </a:cubicBezTo>
                <a:cubicBezTo>
                  <a:pt x="1341865" y="0"/>
                  <a:pt x="1728891" y="46098"/>
                  <a:pt x="1728891" y="102963"/>
                </a:cubicBezTo>
                <a:close/>
              </a:path>
            </a:pathLst>
          </a:custGeom>
          <a:solidFill>
            <a:srgbClr val="000000">
              <a:alpha val="15000"/>
            </a:srgbClr>
          </a:solidFill>
          <a:ln w="13849" cap="flat">
            <a:noFill/>
            <a:prstDash val="solid"/>
            <a:miter/>
          </a:ln>
        </p:spPr>
        <p:txBody>
          <a:bodyPr rtlCol="0" anchor="ctr"/>
          <a:lstStyle/>
          <a:p>
            <a:endParaRPr lang="en-LT" sz="1013"/>
          </a:p>
        </p:txBody>
      </p:sp>
      <p:grpSp>
        <p:nvGrpSpPr>
          <p:cNvPr id="465" name="Group 464">
            <a:extLst>
              <a:ext uri="{FF2B5EF4-FFF2-40B4-BE49-F238E27FC236}">
                <a16:creationId xmlns:a16="http://schemas.microsoft.com/office/drawing/2014/main" id="{1F124944-2B6A-2748-A990-8AA8947DCA6F}"/>
              </a:ext>
            </a:extLst>
          </p:cNvPr>
          <p:cNvGrpSpPr/>
          <p:nvPr/>
        </p:nvGrpSpPr>
        <p:grpSpPr>
          <a:xfrm>
            <a:off x="1554949" y="1209595"/>
            <a:ext cx="2427092" cy="1713582"/>
            <a:chOff x="7612878" y="1562056"/>
            <a:chExt cx="3236123" cy="2284776"/>
          </a:xfrm>
        </p:grpSpPr>
        <p:sp>
          <p:nvSpPr>
            <p:cNvPr id="466" name="Title 6">
              <a:extLst>
                <a:ext uri="{FF2B5EF4-FFF2-40B4-BE49-F238E27FC236}">
                  <a16:creationId xmlns:a16="http://schemas.microsoft.com/office/drawing/2014/main" id="{D529FFC3-126B-8148-A0DE-F8A19BCE8D6B}"/>
                </a:ext>
              </a:extLst>
            </p:cNvPr>
            <p:cNvSpPr txBox="1">
              <a:spLocks/>
            </p:cNvSpPr>
            <p:nvPr/>
          </p:nvSpPr>
          <p:spPr>
            <a:xfrm>
              <a:off x="7612878" y="1562056"/>
              <a:ext cx="3236123" cy="1444626"/>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LIVE CODING</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67" name="Rectangle 466">
              <a:extLst>
                <a:ext uri="{FF2B5EF4-FFF2-40B4-BE49-F238E27FC236}">
                  <a16:creationId xmlns:a16="http://schemas.microsoft.com/office/drawing/2014/main" id="{E1DCE0F0-B556-0E40-87E3-77F8A4D5DC2F}"/>
                </a:ext>
              </a:extLst>
            </p:cNvPr>
            <p:cNvSpPr/>
            <p:nvPr/>
          </p:nvSpPr>
          <p:spPr>
            <a:xfrm>
              <a:off x="7616133" y="2934145"/>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171450">
                <a:defRPr/>
              </a:pPr>
              <a:endParaRPr lang="lt-LT" sz="675" kern="0">
                <a:solidFill>
                  <a:prstClr val="white"/>
                </a:solidFill>
                <a:latin typeface="Raleway Light"/>
              </a:endParaRPr>
            </a:p>
          </p:txBody>
        </p:sp>
        <p:sp>
          <p:nvSpPr>
            <p:cNvPr id="468" name="TextBox 467">
              <a:extLst>
                <a:ext uri="{FF2B5EF4-FFF2-40B4-BE49-F238E27FC236}">
                  <a16:creationId xmlns:a16="http://schemas.microsoft.com/office/drawing/2014/main" id="{6E9B2009-9A50-664F-BA7D-10176802B424}"/>
                </a:ext>
              </a:extLst>
            </p:cNvPr>
            <p:cNvSpPr txBox="1"/>
            <p:nvPr/>
          </p:nvSpPr>
          <p:spPr>
            <a:xfrm>
              <a:off x="7612878" y="3231279"/>
              <a:ext cx="2688370" cy="615553"/>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sz="900" dirty="0">
                  <a:latin typeface="Montserrat Light" pitchFamily="2" charset="77"/>
                  <a:sym typeface="Montserrat"/>
                </a:rPr>
                <a:t>Creating an account on GitHub and our first repository</a:t>
              </a:r>
            </a:p>
            <a:p>
              <a:endParaRPr lang="en-GB" sz="600" dirty="0">
                <a:latin typeface="Montserrat Light" pitchFamily="2" charset="77"/>
                <a:sym typeface="Montserrat"/>
              </a:endParaRPr>
            </a:p>
          </p:txBody>
        </p:sp>
      </p:grpSp>
      <p:pic>
        <p:nvPicPr>
          <p:cNvPr id="5" name="Imagen 4" descr="Dibujo animado de un personaje animado">
            <a:extLst>
              <a:ext uri="{FF2B5EF4-FFF2-40B4-BE49-F238E27FC236}">
                <a16:creationId xmlns:a16="http://schemas.microsoft.com/office/drawing/2014/main" id="{044421A3-B3B8-601C-F5DB-B9229A9EBB13}"/>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3864763" y="367029"/>
            <a:ext cx="3991357" cy="3991357"/>
          </a:xfrm>
          <a:prstGeom prst="rect">
            <a:avLst/>
          </a:prstGeom>
        </p:spPr>
      </p:pic>
      <p:pic>
        <p:nvPicPr>
          <p:cNvPr id="2" name="Imagen 1" descr="Logotipo, Icono&#10;&#10;Descripción generada automáticamente">
            <a:extLst>
              <a:ext uri="{FF2B5EF4-FFF2-40B4-BE49-F238E27FC236}">
                <a16:creationId xmlns:a16="http://schemas.microsoft.com/office/drawing/2014/main" id="{66EDB9A4-999E-D72B-76C9-5909856B1409}"/>
              </a:ext>
            </a:extLst>
          </p:cNvPr>
          <p:cNvPicPr>
            <a:picLocks noChangeAspect="1"/>
          </p:cNvPicPr>
          <p:nvPr/>
        </p:nvPicPr>
        <p:blipFill>
          <a:blip r:embed="rId5">
            <a:alphaModFix amt="50000"/>
          </a:blip>
          <a:stretch>
            <a:fillRect/>
          </a:stretch>
        </p:blipFill>
        <p:spPr>
          <a:xfrm>
            <a:off x="8628402" y="92796"/>
            <a:ext cx="325263" cy="487773"/>
          </a:xfrm>
          <a:prstGeom prst="rect">
            <a:avLst/>
          </a:prstGeom>
          <a:effectLst>
            <a:glow rad="38100">
              <a:srgbClr val="435FA9">
                <a:alpha val="22000"/>
              </a:srgbClr>
            </a:glow>
          </a:effectLst>
        </p:spPr>
      </p:pic>
    </p:spTree>
    <p:extLst>
      <p:ext uri="{BB962C8B-B14F-4D97-AF65-F5344CB8AC3E}">
        <p14:creationId xmlns:p14="http://schemas.microsoft.com/office/powerpoint/2010/main" val="116196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7813" b="7813"/>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10" name="Grupo 9">
            <a:extLst>
              <a:ext uri="{FF2B5EF4-FFF2-40B4-BE49-F238E27FC236}">
                <a16:creationId xmlns:a16="http://schemas.microsoft.com/office/drawing/2014/main" id="{2D215F9F-DF75-F145-4CC0-98425549DF79}"/>
              </a:ext>
            </a:extLst>
          </p:cNvPr>
          <p:cNvGrpSpPr/>
          <p:nvPr/>
        </p:nvGrpSpPr>
        <p:grpSpPr>
          <a:xfrm>
            <a:off x="1149245" y="1659942"/>
            <a:ext cx="1765405" cy="1775432"/>
            <a:chOff x="1244495" y="1555167"/>
            <a:chExt cx="1765405" cy="1775432"/>
          </a:xfrm>
          <a:effectLst>
            <a:glow rad="76200">
              <a:schemeClr val="accent1">
                <a:satMod val="175000"/>
                <a:alpha val="55000"/>
              </a:schemeClr>
            </a:glow>
          </a:effectLst>
        </p:grpSpPr>
        <p:sp>
          <p:nvSpPr>
            <p:cNvPr id="2" name="Elipse 1">
              <a:extLst>
                <a:ext uri="{FF2B5EF4-FFF2-40B4-BE49-F238E27FC236}">
                  <a16:creationId xmlns:a16="http://schemas.microsoft.com/office/drawing/2014/main" id="{7FB26B8A-66D4-72B7-BD34-2242F456216D}"/>
                </a:ext>
              </a:extLst>
            </p:cNvPr>
            <p:cNvSpPr/>
            <p:nvPr/>
          </p:nvSpPr>
          <p:spPr>
            <a:xfrm>
              <a:off x="1244495" y="1555167"/>
              <a:ext cx="1765405" cy="1775432"/>
            </a:xfrm>
            <a:prstGeom prst="ellipse">
              <a:avLst/>
            </a:prstGeom>
            <a:no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extLst>
                <a:ext uri="{FF2B5EF4-FFF2-40B4-BE49-F238E27FC236}">
                  <a16:creationId xmlns:a16="http://schemas.microsoft.com/office/drawing/2014/main" id="{F5DC062B-661B-1E0E-FB50-39A310E2143C}"/>
                </a:ext>
              </a:extLst>
            </p:cNvPr>
            <p:cNvSpPr txBox="1"/>
            <p:nvPr/>
          </p:nvSpPr>
          <p:spPr>
            <a:xfrm>
              <a:off x="1704974" y="2212050"/>
              <a:ext cx="1057275" cy="461665"/>
            </a:xfrm>
            <a:prstGeom prst="rect">
              <a:avLst/>
            </a:prstGeom>
            <a:noFill/>
          </p:spPr>
          <p:txBody>
            <a:bodyPr wrap="square" rtlCol="0">
              <a:spAutoFit/>
            </a:bodyPr>
            <a:lstStyle/>
            <a:p>
              <a:r>
                <a:rPr lang="es-AR" sz="2400" dirty="0">
                  <a:solidFill>
                    <a:srgbClr val="F7F7F7"/>
                  </a:solidFill>
                  <a:latin typeface="Montserrat SemiBold" panose="00000700000000000000" pitchFamily="2" charset="0"/>
                </a:rPr>
                <a:t>DEV</a:t>
              </a:r>
            </a:p>
          </p:txBody>
        </p:sp>
      </p:grpSp>
      <p:grpSp>
        <p:nvGrpSpPr>
          <p:cNvPr id="11" name="Grupo 10">
            <a:extLst>
              <a:ext uri="{FF2B5EF4-FFF2-40B4-BE49-F238E27FC236}">
                <a16:creationId xmlns:a16="http://schemas.microsoft.com/office/drawing/2014/main" id="{9BF0F4E3-4C66-A1F6-85C4-1310ABD421A7}"/>
              </a:ext>
            </a:extLst>
          </p:cNvPr>
          <p:cNvGrpSpPr/>
          <p:nvPr/>
        </p:nvGrpSpPr>
        <p:grpSpPr>
          <a:xfrm>
            <a:off x="3779629" y="1659942"/>
            <a:ext cx="1765405" cy="1775432"/>
            <a:chOff x="3874880" y="1555167"/>
            <a:chExt cx="1765405" cy="1775432"/>
          </a:xfrm>
          <a:effectLst>
            <a:glow rad="76200">
              <a:schemeClr val="accent1">
                <a:satMod val="175000"/>
                <a:alpha val="55000"/>
              </a:schemeClr>
            </a:glow>
          </a:effectLst>
        </p:grpSpPr>
        <p:sp>
          <p:nvSpPr>
            <p:cNvPr id="4" name="Elipse 3">
              <a:extLst>
                <a:ext uri="{FF2B5EF4-FFF2-40B4-BE49-F238E27FC236}">
                  <a16:creationId xmlns:a16="http://schemas.microsoft.com/office/drawing/2014/main" id="{D7AF26D0-D4A5-A979-12B0-39034CC42958}"/>
                </a:ext>
              </a:extLst>
            </p:cNvPr>
            <p:cNvSpPr/>
            <p:nvPr/>
          </p:nvSpPr>
          <p:spPr>
            <a:xfrm>
              <a:off x="3874880" y="1555167"/>
              <a:ext cx="1765405" cy="1775432"/>
            </a:xfrm>
            <a:prstGeom prst="ellipse">
              <a:avLst/>
            </a:prstGeom>
            <a:no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extLst>
                <a:ext uri="{FF2B5EF4-FFF2-40B4-BE49-F238E27FC236}">
                  <a16:creationId xmlns:a16="http://schemas.microsoft.com/office/drawing/2014/main" id="{E26D7221-ED1F-1BC3-051F-F3A86932D3B6}"/>
                </a:ext>
              </a:extLst>
            </p:cNvPr>
            <p:cNvSpPr txBox="1"/>
            <p:nvPr/>
          </p:nvSpPr>
          <p:spPr>
            <a:xfrm>
              <a:off x="4330595" y="2212801"/>
              <a:ext cx="1057275" cy="461665"/>
            </a:xfrm>
            <a:prstGeom prst="rect">
              <a:avLst/>
            </a:prstGeom>
            <a:noFill/>
          </p:spPr>
          <p:txBody>
            <a:bodyPr wrap="square" rtlCol="0">
              <a:spAutoFit/>
            </a:bodyPr>
            <a:lstStyle/>
            <a:p>
              <a:r>
                <a:rPr lang="es-AR" sz="2400" dirty="0">
                  <a:solidFill>
                    <a:srgbClr val="F7F7F7"/>
                  </a:solidFill>
                  <a:latin typeface="Montserrat SemiBold" panose="00000700000000000000" pitchFamily="2" charset="0"/>
                </a:rPr>
                <a:t>UAT</a:t>
              </a:r>
            </a:p>
          </p:txBody>
        </p:sp>
      </p:grpSp>
      <p:grpSp>
        <p:nvGrpSpPr>
          <p:cNvPr id="12" name="Grupo 11">
            <a:extLst>
              <a:ext uri="{FF2B5EF4-FFF2-40B4-BE49-F238E27FC236}">
                <a16:creationId xmlns:a16="http://schemas.microsoft.com/office/drawing/2014/main" id="{3D576FF0-C94C-C0B3-6774-4A64A8401F25}"/>
              </a:ext>
            </a:extLst>
          </p:cNvPr>
          <p:cNvGrpSpPr/>
          <p:nvPr/>
        </p:nvGrpSpPr>
        <p:grpSpPr>
          <a:xfrm>
            <a:off x="6410014" y="1659942"/>
            <a:ext cx="1765405" cy="1775432"/>
            <a:chOff x="6505264" y="1555167"/>
            <a:chExt cx="1765405" cy="1775432"/>
          </a:xfrm>
          <a:effectLst>
            <a:glow rad="76200">
              <a:schemeClr val="accent1">
                <a:satMod val="175000"/>
                <a:alpha val="55000"/>
              </a:schemeClr>
            </a:glow>
          </a:effectLst>
        </p:grpSpPr>
        <p:sp>
          <p:nvSpPr>
            <p:cNvPr id="6" name="Elipse 5">
              <a:extLst>
                <a:ext uri="{FF2B5EF4-FFF2-40B4-BE49-F238E27FC236}">
                  <a16:creationId xmlns:a16="http://schemas.microsoft.com/office/drawing/2014/main" id="{3AB6BE93-9539-F68C-BFAC-C5BB2869BBC3}"/>
                </a:ext>
              </a:extLst>
            </p:cNvPr>
            <p:cNvSpPr/>
            <p:nvPr/>
          </p:nvSpPr>
          <p:spPr>
            <a:xfrm>
              <a:off x="6505264" y="1555167"/>
              <a:ext cx="1765405" cy="1775432"/>
            </a:xfrm>
            <a:prstGeom prst="ellipse">
              <a:avLst/>
            </a:prstGeom>
            <a:noFill/>
            <a:ln>
              <a:solidFill>
                <a:srgbClr val="F7F7F7"/>
              </a:solidFill>
            </a:ln>
            <a:effectLst>
              <a:reflection stA="45000" endPos="1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 name="CuadroTexto 8">
              <a:extLst>
                <a:ext uri="{FF2B5EF4-FFF2-40B4-BE49-F238E27FC236}">
                  <a16:creationId xmlns:a16="http://schemas.microsoft.com/office/drawing/2014/main" id="{950917F1-1B62-3E78-3B6A-5A79E0FF443F}"/>
                </a:ext>
              </a:extLst>
            </p:cNvPr>
            <p:cNvSpPr txBox="1"/>
            <p:nvPr/>
          </p:nvSpPr>
          <p:spPr>
            <a:xfrm>
              <a:off x="6795035" y="2212049"/>
              <a:ext cx="1185862" cy="461665"/>
            </a:xfrm>
            <a:prstGeom prst="rect">
              <a:avLst/>
            </a:prstGeom>
            <a:noFill/>
            <a:effectLst>
              <a:glow rad="63500">
                <a:schemeClr val="accent1">
                  <a:satMod val="175000"/>
                  <a:alpha val="40000"/>
                </a:schemeClr>
              </a:glow>
            </a:effectLst>
          </p:spPr>
          <p:txBody>
            <a:bodyPr wrap="square" rtlCol="0">
              <a:spAutoFit/>
            </a:bodyPr>
            <a:lstStyle/>
            <a:p>
              <a:r>
                <a:rPr lang="es-AR" sz="2400" dirty="0">
                  <a:solidFill>
                    <a:srgbClr val="F7F7F7"/>
                  </a:solidFill>
                  <a:latin typeface="Montserrat SemiBold" panose="00000700000000000000" pitchFamily="2" charset="0"/>
                </a:rPr>
                <a:t>PROD</a:t>
              </a:r>
            </a:p>
          </p:txBody>
        </p:sp>
      </p:grpSp>
      <p:pic>
        <p:nvPicPr>
          <p:cNvPr id="3" name="Imagen 2" descr="Logotipo, Icono&#10;&#10;Descripción generada automáticamente">
            <a:extLst>
              <a:ext uri="{FF2B5EF4-FFF2-40B4-BE49-F238E27FC236}">
                <a16:creationId xmlns:a16="http://schemas.microsoft.com/office/drawing/2014/main" id="{EBE6B0EC-0BB4-51B9-36BB-E243E06E94F7}"/>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1987422559"/>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7813" b="7813"/>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10" name="Grupo 9">
            <a:extLst>
              <a:ext uri="{FF2B5EF4-FFF2-40B4-BE49-F238E27FC236}">
                <a16:creationId xmlns:a16="http://schemas.microsoft.com/office/drawing/2014/main" id="{2D215F9F-DF75-F145-4CC0-98425549DF79}"/>
              </a:ext>
            </a:extLst>
          </p:cNvPr>
          <p:cNvGrpSpPr/>
          <p:nvPr/>
        </p:nvGrpSpPr>
        <p:grpSpPr>
          <a:xfrm>
            <a:off x="1149245" y="1659942"/>
            <a:ext cx="1765405" cy="1775432"/>
            <a:chOff x="1244495" y="1555167"/>
            <a:chExt cx="1765405" cy="1775432"/>
          </a:xfrm>
          <a:effectLst>
            <a:glow rad="76200">
              <a:schemeClr val="accent1">
                <a:satMod val="175000"/>
                <a:alpha val="55000"/>
              </a:schemeClr>
            </a:glow>
          </a:effectLst>
        </p:grpSpPr>
        <p:sp>
          <p:nvSpPr>
            <p:cNvPr id="2" name="Elipse 1">
              <a:extLst>
                <a:ext uri="{FF2B5EF4-FFF2-40B4-BE49-F238E27FC236}">
                  <a16:creationId xmlns:a16="http://schemas.microsoft.com/office/drawing/2014/main" id="{7FB26B8A-66D4-72B7-BD34-2242F456216D}"/>
                </a:ext>
              </a:extLst>
            </p:cNvPr>
            <p:cNvSpPr/>
            <p:nvPr/>
          </p:nvSpPr>
          <p:spPr>
            <a:xfrm>
              <a:off x="1244495" y="1555167"/>
              <a:ext cx="1765405" cy="1775432"/>
            </a:xfrm>
            <a:prstGeom prst="ellipse">
              <a:avLst/>
            </a:prstGeom>
            <a:no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extLst>
                <a:ext uri="{FF2B5EF4-FFF2-40B4-BE49-F238E27FC236}">
                  <a16:creationId xmlns:a16="http://schemas.microsoft.com/office/drawing/2014/main" id="{F5DC062B-661B-1E0E-FB50-39A310E2143C}"/>
                </a:ext>
              </a:extLst>
            </p:cNvPr>
            <p:cNvSpPr txBox="1"/>
            <p:nvPr/>
          </p:nvSpPr>
          <p:spPr>
            <a:xfrm>
              <a:off x="1704974" y="2212050"/>
              <a:ext cx="1057275" cy="461665"/>
            </a:xfrm>
            <a:prstGeom prst="rect">
              <a:avLst/>
            </a:prstGeom>
            <a:noFill/>
          </p:spPr>
          <p:txBody>
            <a:bodyPr wrap="square" rtlCol="0">
              <a:spAutoFit/>
            </a:bodyPr>
            <a:lstStyle/>
            <a:p>
              <a:r>
                <a:rPr lang="es-AR" sz="2400" dirty="0">
                  <a:solidFill>
                    <a:srgbClr val="F7F7F7"/>
                  </a:solidFill>
                  <a:latin typeface="Montserrat SemiBold" panose="00000700000000000000" pitchFamily="2" charset="0"/>
                </a:rPr>
                <a:t>DEV</a:t>
              </a:r>
            </a:p>
          </p:txBody>
        </p:sp>
      </p:grpSp>
      <p:grpSp>
        <p:nvGrpSpPr>
          <p:cNvPr id="11" name="Grupo 10">
            <a:extLst>
              <a:ext uri="{FF2B5EF4-FFF2-40B4-BE49-F238E27FC236}">
                <a16:creationId xmlns:a16="http://schemas.microsoft.com/office/drawing/2014/main" id="{9BF0F4E3-4C66-A1F6-85C4-1310ABD421A7}"/>
              </a:ext>
            </a:extLst>
          </p:cNvPr>
          <p:cNvGrpSpPr/>
          <p:nvPr/>
        </p:nvGrpSpPr>
        <p:grpSpPr>
          <a:xfrm>
            <a:off x="3779629" y="1659942"/>
            <a:ext cx="1765405" cy="1775432"/>
            <a:chOff x="3874880" y="1555167"/>
            <a:chExt cx="1765405" cy="1775432"/>
          </a:xfrm>
          <a:effectLst/>
        </p:grpSpPr>
        <p:sp>
          <p:nvSpPr>
            <p:cNvPr id="4" name="Elipse 3">
              <a:extLst>
                <a:ext uri="{FF2B5EF4-FFF2-40B4-BE49-F238E27FC236}">
                  <a16:creationId xmlns:a16="http://schemas.microsoft.com/office/drawing/2014/main" id="{D7AF26D0-D4A5-A979-12B0-39034CC42958}"/>
                </a:ext>
              </a:extLst>
            </p:cNvPr>
            <p:cNvSpPr/>
            <p:nvPr/>
          </p:nvSpPr>
          <p:spPr>
            <a:xfrm>
              <a:off x="3874880" y="1555167"/>
              <a:ext cx="1765405" cy="1775432"/>
            </a:xfrm>
            <a:prstGeom prst="ellipse">
              <a:avLst/>
            </a:prstGeom>
            <a:no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extLst>
                <a:ext uri="{FF2B5EF4-FFF2-40B4-BE49-F238E27FC236}">
                  <a16:creationId xmlns:a16="http://schemas.microsoft.com/office/drawing/2014/main" id="{E26D7221-ED1F-1BC3-051F-F3A86932D3B6}"/>
                </a:ext>
              </a:extLst>
            </p:cNvPr>
            <p:cNvSpPr txBox="1"/>
            <p:nvPr/>
          </p:nvSpPr>
          <p:spPr>
            <a:xfrm>
              <a:off x="4330595" y="2212801"/>
              <a:ext cx="1057275" cy="461665"/>
            </a:xfrm>
            <a:prstGeom prst="rect">
              <a:avLst/>
            </a:prstGeom>
            <a:noFill/>
          </p:spPr>
          <p:txBody>
            <a:bodyPr wrap="square" rtlCol="0">
              <a:spAutoFit/>
            </a:bodyPr>
            <a:lstStyle/>
            <a:p>
              <a:r>
                <a:rPr lang="es-AR" sz="2400" dirty="0">
                  <a:solidFill>
                    <a:srgbClr val="F7F7F7"/>
                  </a:solidFill>
                  <a:latin typeface="Montserrat SemiBold" panose="00000700000000000000" pitchFamily="2" charset="0"/>
                </a:rPr>
                <a:t>UAT</a:t>
              </a:r>
            </a:p>
          </p:txBody>
        </p:sp>
      </p:grpSp>
      <p:grpSp>
        <p:nvGrpSpPr>
          <p:cNvPr id="12" name="Grupo 11">
            <a:extLst>
              <a:ext uri="{FF2B5EF4-FFF2-40B4-BE49-F238E27FC236}">
                <a16:creationId xmlns:a16="http://schemas.microsoft.com/office/drawing/2014/main" id="{3D576FF0-C94C-C0B3-6774-4A64A8401F25}"/>
              </a:ext>
            </a:extLst>
          </p:cNvPr>
          <p:cNvGrpSpPr/>
          <p:nvPr/>
        </p:nvGrpSpPr>
        <p:grpSpPr>
          <a:xfrm>
            <a:off x="6410014" y="1659942"/>
            <a:ext cx="1765405" cy="1775432"/>
            <a:chOff x="6505264" y="1555167"/>
            <a:chExt cx="1765405" cy="1775432"/>
          </a:xfrm>
          <a:effectLst/>
        </p:grpSpPr>
        <p:sp>
          <p:nvSpPr>
            <p:cNvPr id="6" name="Elipse 5">
              <a:extLst>
                <a:ext uri="{FF2B5EF4-FFF2-40B4-BE49-F238E27FC236}">
                  <a16:creationId xmlns:a16="http://schemas.microsoft.com/office/drawing/2014/main" id="{3AB6BE93-9539-F68C-BFAC-C5BB2869BBC3}"/>
                </a:ext>
              </a:extLst>
            </p:cNvPr>
            <p:cNvSpPr/>
            <p:nvPr/>
          </p:nvSpPr>
          <p:spPr>
            <a:xfrm>
              <a:off x="6505264" y="1555167"/>
              <a:ext cx="1765405" cy="1775432"/>
            </a:xfrm>
            <a:prstGeom prst="ellipse">
              <a:avLst/>
            </a:prstGeom>
            <a:noFill/>
            <a:ln>
              <a:solidFill>
                <a:srgbClr val="F7F7F7"/>
              </a:solidFill>
            </a:ln>
            <a:effectLst>
              <a:reflection stA="45000" endPos="1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 name="CuadroTexto 8">
              <a:extLst>
                <a:ext uri="{FF2B5EF4-FFF2-40B4-BE49-F238E27FC236}">
                  <a16:creationId xmlns:a16="http://schemas.microsoft.com/office/drawing/2014/main" id="{950917F1-1B62-3E78-3B6A-5A79E0FF443F}"/>
                </a:ext>
              </a:extLst>
            </p:cNvPr>
            <p:cNvSpPr txBox="1"/>
            <p:nvPr/>
          </p:nvSpPr>
          <p:spPr>
            <a:xfrm>
              <a:off x="6795035" y="2212049"/>
              <a:ext cx="1185862" cy="461665"/>
            </a:xfrm>
            <a:prstGeom prst="rect">
              <a:avLst/>
            </a:prstGeom>
            <a:noFill/>
            <a:effectLst>
              <a:glow rad="63500">
                <a:schemeClr val="accent1">
                  <a:satMod val="175000"/>
                  <a:alpha val="40000"/>
                </a:schemeClr>
              </a:glow>
            </a:effectLst>
          </p:spPr>
          <p:txBody>
            <a:bodyPr wrap="square" rtlCol="0">
              <a:spAutoFit/>
            </a:bodyPr>
            <a:lstStyle/>
            <a:p>
              <a:r>
                <a:rPr lang="es-AR" sz="2400" dirty="0">
                  <a:solidFill>
                    <a:srgbClr val="F7F7F7"/>
                  </a:solidFill>
                  <a:latin typeface="Montserrat SemiBold" panose="00000700000000000000" pitchFamily="2" charset="0"/>
                </a:rPr>
                <a:t>PROD</a:t>
              </a:r>
            </a:p>
          </p:txBody>
        </p:sp>
      </p:grpSp>
      <p:pic>
        <p:nvPicPr>
          <p:cNvPr id="3" name="Imagen 2" descr="Logotipo, Icono&#10;&#10;Descripción generada automáticamente">
            <a:extLst>
              <a:ext uri="{FF2B5EF4-FFF2-40B4-BE49-F238E27FC236}">
                <a16:creationId xmlns:a16="http://schemas.microsoft.com/office/drawing/2014/main" id="{73477DDD-4398-6C6C-11FD-D0383C50E285}"/>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181634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7813" b="7813"/>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10" name="Grupo 9">
            <a:extLst>
              <a:ext uri="{FF2B5EF4-FFF2-40B4-BE49-F238E27FC236}">
                <a16:creationId xmlns:a16="http://schemas.microsoft.com/office/drawing/2014/main" id="{2D215F9F-DF75-F145-4CC0-98425549DF79}"/>
              </a:ext>
            </a:extLst>
          </p:cNvPr>
          <p:cNvGrpSpPr/>
          <p:nvPr/>
        </p:nvGrpSpPr>
        <p:grpSpPr>
          <a:xfrm>
            <a:off x="1149245" y="1659942"/>
            <a:ext cx="1765405" cy="1775432"/>
            <a:chOff x="1244495" y="1555167"/>
            <a:chExt cx="1765405" cy="1775432"/>
          </a:xfrm>
          <a:effectLst/>
        </p:grpSpPr>
        <p:sp>
          <p:nvSpPr>
            <p:cNvPr id="2" name="Elipse 1">
              <a:extLst>
                <a:ext uri="{FF2B5EF4-FFF2-40B4-BE49-F238E27FC236}">
                  <a16:creationId xmlns:a16="http://schemas.microsoft.com/office/drawing/2014/main" id="{7FB26B8A-66D4-72B7-BD34-2242F456216D}"/>
                </a:ext>
              </a:extLst>
            </p:cNvPr>
            <p:cNvSpPr/>
            <p:nvPr/>
          </p:nvSpPr>
          <p:spPr>
            <a:xfrm>
              <a:off x="1244495" y="1555167"/>
              <a:ext cx="1765405" cy="1775432"/>
            </a:xfrm>
            <a:prstGeom prst="ellipse">
              <a:avLst/>
            </a:prstGeom>
            <a:no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extLst>
                <a:ext uri="{FF2B5EF4-FFF2-40B4-BE49-F238E27FC236}">
                  <a16:creationId xmlns:a16="http://schemas.microsoft.com/office/drawing/2014/main" id="{F5DC062B-661B-1E0E-FB50-39A310E2143C}"/>
                </a:ext>
              </a:extLst>
            </p:cNvPr>
            <p:cNvSpPr txBox="1"/>
            <p:nvPr/>
          </p:nvSpPr>
          <p:spPr>
            <a:xfrm>
              <a:off x="1704974" y="2212050"/>
              <a:ext cx="1057275" cy="461665"/>
            </a:xfrm>
            <a:prstGeom prst="rect">
              <a:avLst/>
            </a:prstGeom>
            <a:noFill/>
          </p:spPr>
          <p:txBody>
            <a:bodyPr wrap="square" rtlCol="0">
              <a:spAutoFit/>
            </a:bodyPr>
            <a:lstStyle/>
            <a:p>
              <a:r>
                <a:rPr lang="es-AR" sz="2400" dirty="0">
                  <a:solidFill>
                    <a:srgbClr val="F7F7F7"/>
                  </a:solidFill>
                  <a:latin typeface="Montserrat SemiBold" panose="00000700000000000000" pitchFamily="2" charset="0"/>
                </a:rPr>
                <a:t>DEV</a:t>
              </a:r>
            </a:p>
          </p:txBody>
        </p:sp>
      </p:grpSp>
      <p:grpSp>
        <p:nvGrpSpPr>
          <p:cNvPr id="11" name="Grupo 10">
            <a:extLst>
              <a:ext uri="{FF2B5EF4-FFF2-40B4-BE49-F238E27FC236}">
                <a16:creationId xmlns:a16="http://schemas.microsoft.com/office/drawing/2014/main" id="{9BF0F4E3-4C66-A1F6-85C4-1310ABD421A7}"/>
              </a:ext>
            </a:extLst>
          </p:cNvPr>
          <p:cNvGrpSpPr/>
          <p:nvPr/>
        </p:nvGrpSpPr>
        <p:grpSpPr>
          <a:xfrm>
            <a:off x="3779629" y="1659942"/>
            <a:ext cx="1765405" cy="1775432"/>
            <a:chOff x="3874880" y="1555167"/>
            <a:chExt cx="1765405" cy="1775432"/>
          </a:xfrm>
          <a:effectLst>
            <a:glow rad="76200">
              <a:schemeClr val="accent1">
                <a:satMod val="175000"/>
                <a:alpha val="55000"/>
              </a:schemeClr>
            </a:glow>
          </a:effectLst>
        </p:grpSpPr>
        <p:sp>
          <p:nvSpPr>
            <p:cNvPr id="4" name="Elipse 3">
              <a:extLst>
                <a:ext uri="{FF2B5EF4-FFF2-40B4-BE49-F238E27FC236}">
                  <a16:creationId xmlns:a16="http://schemas.microsoft.com/office/drawing/2014/main" id="{D7AF26D0-D4A5-A979-12B0-39034CC42958}"/>
                </a:ext>
              </a:extLst>
            </p:cNvPr>
            <p:cNvSpPr/>
            <p:nvPr/>
          </p:nvSpPr>
          <p:spPr>
            <a:xfrm>
              <a:off x="3874880" y="1555167"/>
              <a:ext cx="1765405" cy="1775432"/>
            </a:xfrm>
            <a:prstGeom prst="ellipse">
              <a:avLst/>
            </a:prstGeom>
            <a:no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extLst>
                <a:ext uri="{FF2B5EF4-FFF2-40B4-BE49-F238E27FC236}">
                  <a16:creationId xmlns:a16="http://schemas.microsoft.com/office/drawing/2014/main" id="{E26D7221-ED1F-1BC3-051F-F3A86932D3B6}"/>
                </a:ext>
              </a:extLst>
            </p:cNvPr>
            <p:cNvSpPr txBox="1"/>
            <p:nvPr/>
          </p:nvSpPr>
          <p:spPr>
            <a:xfrm>
              <a:off x="4330595" y="2212801"/>
              <a:ext cx="1057275" cy="461665"/>
            </a:xfrm>
            <a:prstGeom prst="rect">
              <a:avLst/>
            </a:prstGeom>
            <a:noFill/>
          </p:spPr>
          <p:txBody>
            <a:bodyPr wrap="square" rtlCol="0">
              <a:spAutoFit/>
            </a:bodyPr>
            <a:lstStyle/>
            <a:p>
              <a:r>
                <a:rPr lang="es-AR" sz="2400" dirty="0">
                  <a:solidFill>
                    <a:srgbClr val="F7F7F7"/>
                  </a:solidFill>
                  <a:latin typeface="Montserrat SemiBold" panose="00000700000000000000" pitchFamily="2" charset="0"/>
                </a:rPr>
                <a:t>UAT</a:t>
              </a:r>
            </a:p>
          </p:txBody>
        </p:sp>
      </p:grpSp>
      <p:grpSp>
        <p:nvGrpSpPr>
          <p:cNvPr id="12" name="Grupo 11">
            <a:extLst>
              <a:ext uri="{FF2B5EF4-FFF2-40B4-BE49-F238E27FC236}">
                <a16:creationId xmlns:a16="http://schemas.microsoft.com/office/drawing/2014/main" id="{3D576FF0-C94C-C0B3-6774-4A64A8401F25}"/>
              </a:ext>
            </a:extLst>
          </p:cNvPr>
          <p:cNvGrpSpPr/>
          <p:nvPr/>
        </p:nvGrpSpPr>
        <p:grpSpPr>
          <a:xfrm>
            <a:off x="6410014" y="1659942"/>
            <a:ext cx="1765405" cy="1775432"/>
            <a:chOff x="6505264" y="1555167"/>
            <a:chExt cx="1765405" cy="1775432"/>
          </a:xfrm>
          <a:effectLst/>
        </p:grpSpPr>
        <p:sp>
          <p:nvSpPr>
            <p:cNvPr id="6" name="Elipse 5">
              <a:extLst>
                <a:ext uri="{FF2B5EF4-FFF2-40B4-BE49-F238E27FC236}">
                  <a16:creationId xmlns:a16="http://schemas.microsoft.com/office/drawing/2014/main" id="{3AB6BE93-9539-F68C-BFAC-C5BB2869BBC3}"/>
                </a:ext>
              </a:extLst>
            </p:cNvPr>
            <p:cNvSpPr/>
            <p:nvPr/>
          </p:nvSpPr>
          <p:spPr>
            <a:xfrm>
              <a:off x="6505264" y="1555167"/>
              <a:ext cx="1765405" cy="1775432"/>
            </a:xfrm>
            <a:prstGeom prst="ellipse">
              <a:avLst/>
            </a:prstGeom>
            <a:noFill/>
            <a:ln>
              <a:solidFill>
                <a:srgbClr val="F7F7F7"/>
              </a:solidFill>
            </a:ln>
            <a:effectLst>
              <a:reflection stA="45000" endPos="1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 name="CuadroTexto 8">
              <a:extLst>
                <a:ext uri="{FF2B5EF4-FFF2-40B4-BE49-F238E27FC236}">
                  <a16:creationId xmlns:a16="http://schemas.microsoft.com/office/drawing/2014/main" id="{950917F1-1B62-3E78-3B6A-5A79E0FF443F}"/>
                </a:ext>
              </a:extLst>
            </p:cNvPr>
            <p:cNvSpPr txBox="1"/>
            <p:nvPr/>
          </p:nvSpPr>
          <p:spPr>
            <a:xfrm>
              <a:off x="6795035" y="2212049"/>
              <a:ext cx="1185862" cy="461665"/>
            </a:xfrm>
            <a:prstGeom prst="rect">
              <a:avLst/>
            </a:prstGeom>
            <a:noFill/>
            <a:effectLst>
              <a:glow rad="63500">
                <a:schemeClr val="accent1">
                  <a:satMod val="175000"/>
                  <a:alpha val="40000"/>
                </a:schemeClr>
              </a:glow>
            </a:effectLst>
          </p:spPr>
          <p:txBody>
            <a:bodyPr wrap="square" rtlCol="0">
              <a:spAutoFit/>
            </a:bodyPr>
            <a:lstStyle/>
            <a:p>
              <a:r>
                <a:rPr lang="es-AR" sz="2400" dirty="0">
                  <a:solidFill>
                    <a:srgbClr val="F7F7F7"/>
                  </a:solidFill>
                  <a:latin typeface="Montserrat SemiBold" panose="00000700000000000000" pitchFamily="2" charset="0"/>
                </a:rPr>
                <a:t>PROD</a:t>
              </a:r>
            </a:p>
          </p:txBody>
        </p:sp>
      </p:grpSp>
      <p:pic>
        <p:nvPicPr>
          <p:cNvPr id="3" name="Imagen 2" descr="Logotipo, Icono&#10;&#10;Descripción generada automáticamente">
            <a:extLst>
              <a:ext uri="{FF2B5EF4-FFF2-40B4-BE49-F238E27FC236}">
                <a16:creationId xmlns:a16="http://schemas.microsoft.com/office/drawing/2014/main" id="{B2483743-3894-93ED-6F30-3F7F5DC629C5}"/>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396632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7813" b="7813"/>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10" name="Grupo 9">
            <a:extLst>
              <a:ext uri="{FF2B5EF4-FFF2-40B4-BE49-F238E27FC236}">
                <a16:creationId xmlns:a16="http://schemas.microsoft.com/office/drawing/2014/main" id="{2D215F9F-DF75-F145-4CC0-98425549DF79}"/>
              </a:ext>
            </a:extLst>
          </p:cNvPr>
          <p:cNvGrpSpPr/>
          <p:nvPr/>
        </p:nvGrpSpPr>
        <p:grpSpPr>
          <a:xfrm>
            <a:off x="1149245" y="1659942"/>
            <a:ext cx="1765405" cy="1775432"/>
            <a:chOff x="1244495" y="1555167"/>
            <a:chExt cx="1765405" cy="1775432"/>
          </a:xfrm>
          <a:effectLst/>
        </p:grpSpPr>
        <p:sp>
          <p:nvSpPr>
            <p:cNvPr id="2" name="Elipse 1">
              <a:extLst>
                <a:ext uri="{FF2B5EF4-FFF2-40B4-BE49-F238E27FC236}">
                  <a16:creationId xmlns:a16="http://schemas.microsoft.com/office/drawing/2014/main" id="{7FB26B8A-66D4-72B7-BD34-2242F456216D}"/>
                </a:ext>
              </a:extLst>
            </p:cNvPr>
            <p:cNvSpPr/>
            <p:nvPr/>
          </p:nvSpPr>
          <p:spPr>
            <a:xfrm>
              <a:off x="1244495" y="1555167"/>
              <a:ext cx="1765405" cy="1775432"/>
            </a:xfrm>
            <a:prstGeom prst="ellipse">
              <a:avLst/>
            </a:prstGeom>
            <a:no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extLst>
                <a:ext uri="{FF2B5EF4-FFF2-40B4-BE49-F238E27FC236}">
                  <a16:creationId xmlns:a16="http://schemas.microsoft.com/office/drawing/2014/main" id="{F5DC062B-661B-1E0E-FB50-39A310E2143C}"/>
                </a:ext>
              </a:extLst>
            </p:cNvPr>
            <p:cNvSpPr txBox="1"/>
            <p:nvPr/>
          </p:nvSpPr>
          <p:spPr>
            <a:xfrm>
              <a:off x="1704974" y="2212050"/>
              <a:ext cx="1057275" cy="461665"/>
            </a:xfrm>
            <a:prstGeom prst="rect">
              <a:avLst/>
            </a:prstGeom>
            <a:noFill/>
          </p:spPr>
          <p:txBody>
            <a:bodyPr wrap="square" rtlCol="0">
              <a:spAutoFit/>
            </a:bodyPr>
            <a:lstStyle/>
            <a:p>
              <a:r>
                <a:rPr lang="es-AR" sz="2400" dirty="0">
                  <a:solidFill>
                    <a:srgbClr val="F7F7F7"/>
                  </a:solidFill>
                  <a:latin typeface="Montserrat SemiBold" panose="00000700000000000000" pitchFamily="2" charset="0"/>
                </a:rPr>
                <a:t>DEV</a:t>
              </a:r>
            </a:p>
          </p:txBody>
        </p:sp>
      </p:grpSp>
      <p:grpSp>
        <p:nvGrpSpPr>
          <p:cNvPr id="11" name="Grupo 10">
            <a:extLst>
              <a:ext uri="{FF2B5EF4-FFF2-40B4-BE49-F238E27FC236}">
                <a16:creationId xmlns:a16="http://schemas.microsoft.com/office/drawing/2014/main" id="{9BF0F4E3-4C66-A1F6-85C4-1310ABD421A7}"/>
              </a:ext>
            </a:extLst>
          </p:cNvPr>
          <p:cNvGrpSpPr/>
          <p:nvPr/>
        </p:nvGrpSpPr>
        <p:grpSpPr>
          <a:xfrm>
            <a:off x="3779629" y="1659942"/>
            <a:ext cx="1765405" cy="1775432"/>
            <a:chOff x="3874880" y="1555167"/>
            <a:chExt cx="1765405" cy="1775432"/>
          </a:xfrm>
          <a:effectLst/>
        </p:grpSpPr>
        <p:sp>
          <p:nvSpPr>
            <p:cNvPr id="4" name="Elipse 3">
              <a:extLst>
                <a:ext uri="{FF2B5EF4-FFF2-40B4-BE49-F238E27FC236}">
                  <a16:creationId xmlns:a16="http://schemas.microsoft.com/office/drawing/2014/main" id="{D7AF26D0-D4A5-A979-12B0-39034CC42958}"/>
                </a:ext>
              </a:extLst>
            </p:cNvPr>
            <p:cNvSpPr/>
            <p:nvPr/>
          </p:nvSpPr>
          <p:spPr>
            <a:xfrm>
              <a:off x="3874880" y="1555167"/>
              <a:ext cx="1765405" cy="1775432"/>
            </a:xfrm>
            <a:prstGeom prst="ellipse">
              <a:avLst/>
            </a:prstGeom>
            <a:no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extLst>
                <a:ext uri="{FF2B5EF4-FFF2-40B4-BE49-F238E27FC236}">
                  <a16:creationId xmlns:a16="http://schemas.microsoft.com/office/drawing/2014/main" id="{E26D7221-ED1F-1BC3-051F-F3A86932D3B6}"/>
                </a:ext>
              </a:extLst>
            </p:cNvPr>
            <p:cNvSpPr txBox="1"/>
            <p:nvPr/>
          </p:nvSpPr>
          <p:spPr>
            <a:xfrm>
              <a:off x="4330595" y="2212801"/>
              <a:ext cx="1057275" cy="461665"/>
            </a:xfrm>
            <a:prstGeom prst="rect">
              <a:avLst/>
            </a:prstGeom>
            <a:noFill/>
          </p:spPr>
          <p:txBody>
            <a:bodyPr wrap="square" rtlCol="0">
              <a:spAutoFit/>
            </a:bodyPr>
            <a:lstStyle/>
            <a:p>
              <a:r>
                <a:rPr lang="es-AR" sz="2400" dirty="0">
                  <a:solidFill>
                    <a:srgbClr val="F7F7F7"/>
                  </a:solidFill>
                  <a:latin typeface="Montserrat SemiBold" panose="00000700000000000000" pitchFamily="2" charset="0"/>
                </a:rPr>
                <a:t>UAT</a:t>
              </a:r>
            </a:p>
          </p:txBody>
        </p:sp>
      </p:grpSp>
      <p:grpSp>
        <p:nvGrpSpPr>
          <p:cNvPr id="12" name="Grupo 11">
            <a:extLst>
              <a:ext uri="{FF2B5EF4-FFF2-40B4-BE49-F238E27FC236}">
                <a16:creationId xmlns:a16="http://schemas.microsoft.com/office/drawing/2014/main" id="{3D576FF0-C94C-C0B3-6774-4A64A8401F25}"/>
              </a:ext>
            </a:extLst>
          </p:cNvPr>
          <p:cNvGrpSpPr/>
          <p:nvPr/>
        </p:nvGrpSpPr>
        <p:grpSpPr>
          <a:xfrm>
            <a:off x="6410014" y="1659942"/>
            <a:ext cx="1765405" cy="1775432"/>
            <a:chOff x="6505264" y="1555167"/>
            <a:chExt cx="1765405" cy="1775432"/>
          </a:xfrm>
          <a:effectLst>
            <a:glow rad="76200">
              <a:schemeClr val="accent1">
                <a:satMod val="175000"/>
                <a:alpha val="55000"/>
              </a:schemeClr>
            </a:glow>
          </a:effectLst>
        </p:grpSpPr>
        <p:sp>
          <p:nvSpPr>
            <p:cNvPr id="6" name="Elipse 5">
              <a:extLst>
                <a:ext uri="{FF2B5EF4-FFF2-40B4-BE49-F238E27FC236}">
                  <a16:creationId xmlns:a16="http://schemas.microsoft.com/office/drawing/2014/main" id="{3AB6BE93-9539-F68C-BFAC-C5BB2869BBC3}"/>
                </a:ext>
              </a:extLst>
            </p:cNvPr>
            <p:cNvSpPr/>
            <p:nvPr/>
          </p:nvSpPr>
          <p:spPr>
            <a:xfrm>
              <a:off x="6505264" y="1555167"/>
              <a:ext cx="1765405" cy="1775432"/>
            </a:xfrm>
            <a:prstGeom prst="ellipse">
              <a:avLst/>
            </a:prstGeom>
            <a:noFill/>
            <a:ln>
              <a:solidFill>
                <a:srgbClr val="F7F7F7"/>
              </a:solidFill>
            </a:ln>
            <a:effectLst>
              <a:reflection stA="45000" endPos="1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 name="CuadroTexto 8">
              <a:extLst>
                <a:ext uri="{FF2B5EF4-FFF2-40B4-BE49-F238E27FC236}">
                  <a16:creationId xmlns:a16="http://schemas.microsoft.com/office/drawing/2014/main" id="{950917F1-1B62-3E78-3B6A-5A79E0FF443F}"/>
                </a:ext>
              </a:extLst>
            </p:cNvPr>
            <p:cNvSpPr txBox="1"/>
            <p:nvPr/>
          </p:nvSpPr>
          <p:spPr>
            <a:xfrm>
              <a:off x="6795035" y="2212049"/>
              <a:ext cx="1185862" cy="461665"/>
            </a:xfrm>
            <a:prstGeom prst="rect">
              <a:avLst/>
            </a:prstGeom>
            <a:noFill/>
            <a:effectLst>
              <a:glow rad="63500">
                <a:schemeClr val="accent1">
                  <a:satMod val="175000"/>
                  <a:alpha val="40000"/>
                </a:schemeClr>
              </a:glow>
            </a:effectLst>
          </p:spPr>
          <p:txBody>
            <a:bodyPr wrap="square" rtlCol="0">
              <a:spAutoFit/>
            </a:bodyPr>
            <a:lstStyle/>
            <a:p>
              <a:r>
                <a:rPr lang="es-AR" sz="2400" dirty="0">
                  <a:solidFill>
                    <a:srgbClr val="F7F7F7"/>
                  </a:solidFill>
                  <a:latin typeface="Montserrat SemiBold" panose="00000700000000000000" pitchFamily="2" charset="0"/>
                </a:rPr>
                <a:t>PROD</a:t>
              </a:r>
            </a:p>
          </p:txBody>
        </p:sp>
      </p:grpSp>
      <p:pic>
        <p:nvPicPr>
          <p:cNvPr id="3" name="Imagen 2" descr="Logotipo, Icono&#10;&#10;Descripción generada automáticamente">
            <a:extLst>
              <a:ext uri="{FF2B5EF4-FFF2-40B4-BE49-F238E27FC236}">
                <a16:creationId xmlns:a16="http://schemas.microsoft.com/office/drawing/2014/main" id="{149BC65B-392E-4A10-9149-0B4BC3A940C2}"/>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3893968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28906" b="28906"/>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39" name="Grupo 38">
            <a:extLst>
              <a:ext uri="{FF2B5EF4-FFF2-40B4-BE49-F238E27FC236}">
                <a16:creationId xmlns:a16="http://schemas.microsoft.com/office/drawing/2014/main" id="{9F139FB4-EBA6-C5BE-1E87-B4F15021F07E}"/>
              </a:ext>
            </a:extLst>
          </p:cNvPr>
          <p:cNvGrpSpPr/>
          <p:nvPr/>
        </p:nvGrpSpPr>
        <p:grpSpPr>
          <a:xfrm>
            <a:off x="731402" y="2302589"/>
            <a:ext cx="5378792" cy="773985"/>
            <a:chOff x="881353" y="2274015"/>
            <a:chExt cx="4650660" cy="669210"/>
          </a:xfrm>
        </p:grpSpPr>
        <p:sp>
          <p:nvSpPr>
            <p:cNvPr id="5" name="Elipse 4">
              <a:extLst>
                <a:ext uri="{FF2B5EF4-FFF2-40B4-BE49-F238E27FC236}">
                  <a16:creationId xmlns:a16="http://schemas.microsoft.com/office/drawing/2014/main" id="{49CB2C58-C340-B0DE-8410-BA3434C49CE3}"/>
                </a:ext>
              </a:extLst>
            </p:cNvPr>
            <p:cNvSpPr/>
            <p:nvPr/>
          </p:nvSpPr>
          <p:spPr>
            <a:xfrm>
              <a:off x="881353" y="227401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3" name="Conector recto 32">
              <a:extLst>
                <a:ext uri="{FF2B5EF4-FFF2-40B4-BE49-F238E27FC236}">
                  <a16:creationId xmlns:a16="http://schemas.microsoft.com/office/drawing/2014/main" id="{FA780BDA-B68C-4F31-B194-C320FF5EC3A0}"/>
                </a:ext>
              </a:extLst>
            </p:cNvPr>
            <p:cNvCxnSpPr>
              <a:cxnSpLocks/>
              <a:stCxn id="5" idx="6"/>
              <a:endCxn id="26" idx="2"/>
            </p:cNvCxnSpPr>
            <p:nvPr/>
          </p:nvCxnSpPr>
          <p:spPr>
            <a:xfrm>
              <a:off x="1550563" y="2608620"/>
              <a:ext cx="1321515"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27" name="Elipse 26">
              <a:extLst>
                <a:ext uri="{FF2B5EF4-FFF2-40B4-BE49-F238E27FC236}">
                  <a16:creationId xmlns:a16="http://schemas.microsoft.com/office/drawing/2014/main" id="{F917AAC5-A282-2745-4868-4F44944F79B0}"/>
                </a:ext>
              </a:extLst>
            </p:cNvPr>
            <p:cNvSpPr/>
            <p:nvPr/>
          </p:nvSpPr>
          <p:spPr>
            <a:xfrm>
              <a:off x="4862803" y="227401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Elipse 25">
              <a:extLst>
                <a:ext uri="{FF2B5EF4-FFF2-40B4-BE49-F238E27FC236}">
                  <a16:creationId xmlns:a16="http://schemas.microsoft.com/office/drawing/2014/main" id="{18764812-EF1B-192B-DEB0-17A047B93FA3}"/>
                </a:ext>
              </a:extLst>
            </p:cNvPr>
            <p:cNvSpPr/>
            <p:nvPr/>
          </p:nvSpPr>
          <p:spPr>
            <a:xfrm>
              <a:off x="2872078" y="227401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7" name="Conector recto 36">
              <a:extLst>
                <a:ext uri="{FF2B5EF4-FFF2-40B4-BE49-F238E27FC236}">
                  <a16:creationId xmlns:a16="http://schemas.microsoft.com/office/drawing/2014/main" id="{F87EBEB0-4132-C1DC-D67F-3ECD6480FE49}"/>
                </a:ext>
              </a:extLst>
            </p:cNvPr>
            <p:cNvCxnSpPr>
              <a:cxnSpLocks/>
            </p:cNvCxnSpPr>
            <p:nvPr/>
          </p:nvCxnSpPr>
          <p:spPr>
            <a:xfrm>
              <a:off x="3541288" y="2608620"/>
              <a:ext cx="1321515"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grpSp>
      <p:sp>
        <p:nvSpPr>
          <p:cNvPr id="42" name="CuadroTexto 41">
            <a:extLst>
              <a:ext uri="{FF2B5EF4-FFF2-40B4-BE49-F238E27FC236}">
                <a16:creationId xmlns:a16="http://schemas.microsoft.com/office/drawing/2014/main" id="{836DEDD3-B835-F81C-E92D-3EF7187B0992}"/>
              </a:ext>
            </a:extLst>
          </p:cNvPr>
          <p:cNvSpPr txBox="1"/>
          <p:nvPr/>
        </p:nvSpPr>
        <p:spPr>
          <a:xfrm>
            <a:off x="259549" y="658907"/>
            <a:ext cx="1410964"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BRANCH DEV</a:t>
            </a:r>
          </a:p>
        </p:txBody>
      </p:sp>
      <p:cxnSp>
        <p:nvCxnSpPr>
          <p:cNvPr id="45" name="Conector recto 44">
            <a:extLst>
              <a:ext uri="{FF2B5EF4-FFF2-40B4-BE49-F238E27FC236}">
                <a16:creationId xmlns:a16="http://schemas.microsoft.com/office/drawing/2014/main" id="{07268E04-13ED-9A9F-135E-7242BE2BB74F}"/>
              </a:ext>
            </a:extLst>
          </p:cNvPr>
          <p:cNvCxnSpPr>
            <a:cxnSpLocks/>
          </p:cNvCxnSpPr>
          <p:nvPr/>
        </p:nvCxnSpPr>
        <p:spPr>
          <a:xfrm>
            <a:off x="0" y="2689581"/>
            <a:ext cx="731402"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pic>
        <p:nvPicPr>
          <p:cNvPr id="2" name="Imagen 1" descr="Logotipo, Icono&#10;&#10;Descripción generada automáticamente">
            <a:extLst>
              <a:ext uri="{FF2B5EF4-FFF2-40B4-BE49-F238E27FC236}">
                <a16:creationId xmlns:a16="http://schemas.microsoft.com/office/drawing/2014/main" id="{39CE894E-68E1-6847-799F-075D1E307AED}"/>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258294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01DF87-67A2-997E-D943-FB8BE75DCCD2}"/>
              </a:ext>
            </a:extLst>
          </p:cNvPr>
          <p:cNvSpPr>
            <a:spLocks noGrp="1"/>
          </p:cNvSpPr>
          <p:nvPr>
            <p:ph type="title"/>
          </p:nvPr>
        </p:nvSpPr>
        <p:spPr>
          <a:xfrm>
            <a:off x="294859" y="3816314"/>
            <a:ext cx="2449055" cy="922624"/>
          </a:xfrm>
        </p:spPr>
        <p:txBody>
          <a:bodyPr/>
          <a:lstStyle/>
          <a:p>
            <a:r>
              <a:rPr lang="en-US" dirty="0"/>
              <a:t>Date: 14/08/2024</a:t>
            </a:r>
            <a:br>
              <a:rPr lang="en-US" dirty="0"/>
            </a:br>
            <a:r>
              <a:rPr lang="en-US" dirty="0"/>
              <a:t>Title: GitHub Essentials</a:t>
            </a:r>
            <a:br>
              <a:rPr lang="en-US" dirty="0"/>
            </a:br>
            <a:r>
              <a:rPr lang="en-US" dirty="0"/>
              <a:t>Presenter Name: Bruno Paz</a:t>
            </a:r>
          </a:p>
        </p:txBody>
      </p:sp>
      <p:sp>
        <p:nvSpPr>
          <p:cNvPr id="4" name="Text Placeholder 3">
            <a:extLst>
              <a:ext uri="{FF2B5EF4-FFF2-40B4-BE49-F238E27FC236}">
                <a16:creationId xmlns:a16="http://schemas.microsoft.com/office/drawing/2014/main" id="{62C389D4-5BE3-49F9-AC50-0324CE5F5C67}"/>
              </a:ext>
            </a:extLst>
          </p:cNvPr>
          <p:cNvSpPr>
            <a:spLocks noGrp="1"/>
          </p:cNvSpPr>
          <p:nvPr>
            <p:ph type="body" sz="quarter" idx="11"/>
          </p:nvPr>
        </p:nvSpPr>
        <p:spPr/>
        <p:txBody>
          <a:bodyPr/>
          <a:lstStyle/>
          <a:p>
            <a:r>
              <a:rPr lang="es-AR" dirty="0"/>
              <a:t>GitHub Essentials</a:t>
            </a:r>
            <a:endParaRPr lang="en-US" dirty="0"/>
          </a:p>
        </p:txBody>
      </p:sp>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sp>
        <p:nvSpPr>
          <p:cNvPr id="2" name="CuadroTexto 1">
            <a:extLst>
              <a:ext uri="{FF2B5EF4-FFF2-40B4-BE49-F238E27FC236}">
                <a16:creationId xmlns:a16="http://schemas.microsoft.com/office/drawing/2014/main" id="{72EB74D4-5506-70E0-9075-F9E4049F0215}"/>
              </a:ext>
            </a:extLst>
          </p:cNvPr>
          <p:cNvSpPr txBox="1"/>
          <p:nvPr/>
        </p:nvSpPr>
        <p:spPr>
          <a:xfrm>
            <a:off x="2926783" y="3894136"/>
            <a:ext cx="3249608" cy="369332"/>
          </a:xfrm>
          <a:prstGeom prst="rect">
            <a:avLst/>
          </a:prstGeom>
          <a:noFill/>
        </p:spPr>
        <p:txBody>
          <a:bodyPr wrap="none" rtlCol="0">
            <a:spAutoFit/>
          </a:bodyPr>
          <a:lstStyle/>
          <a:p>
            <a:pPr algn="ctr"/>
            <a:r>
              <a:rPr lang="en-US" sz="900" dirty="0">
                <a:solidFill>
                  <a:srgbClr val="F7F7F7"/>
                </a:solidFill>
                <a:latin typeface="Montserrat SemiBold" panose="00000700000000000000" pitchFamily="2" charset="0"/>
              </a:rPr>
              <a:t>How can we use Git?</a:t>
            </a:r>
          </a:p>
          <a:p>
            <a:pPr algn="ctr"/>
            <a:r>
              <a:rPr lang="en-US" sz="900" dirty="0">
                <a:solidFill>
                  <a:srgbClr val="F7F7F7"/>
                </a:solidFill>
                <a:latin typeface="Montserrat SemiBold" panose="00000700000000000000" pitchFamily="2" charset="0"/>
              </a:rPr>
              <a:t>Let's explore the different ways available to use Git.</a:t>
            </a:r>
            <a:endParaRPr lang="es-AR" sz="1050" dirty="0">
              <a:latin typeface="Montserrat SemiBold" panose="00000700000000000000" pitchFamily="2" charset="0"/>
            </a:endParaRPr>
          </a:p>
        </p:txBody>
      </p:sp>
      <p:pic>
        <p:nvPicPr>
          <p:cNvPr id="38" name="Gráfico 37" descr="Signo de intercalación hacia la derecha contorno">
            <a:hlinkClick r:id="" action="ppaction://hlinkshowjump?jump=nextslide"/>
            <a:extLst>
              <a:ext uri="{FF2B5EF4-FFF2-40B4-BE49-F238E27FC236}">
                <a16:creationId xmlns:a16="http://schemas.microsoft.com/office/drawing/2014/main" id="{EA3CD1D5-1533-89D8-3B73-2BE0F11B6E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2249" y="2475353"/>
            <a:ext cx="515504" cy="515504"/>
          </a:xfrm>
          <a:prstGeom prst="rect">
            <a:avLst/>
          </a:prstGeom>
          <a:effectLst>
            <a:glow rad="63500">
              <a:schemeClr val="accent1">
                <a:satMod val="175000"/>
                <a:alpha val="55000"/>
              </a:schemeClr>
            </a:glow>
          </a:effectLst>
        </p:spPr>
      </p:pic>
      <p:pic>
        <p:nvPicPr>
          <p:cNvPr id="39" name="Gráfico 38" descr="Signo de intercalación hacia la derecha contorno">
            <a:hlinkClick r:id="" action="ppaction://hlinkshowjump?jump=previousslide"/>
            <a:extLst>
              <a:ext uri="{FF2B5EF4-FFF2-40B4-BE49-F238E27FC236}">
                <a16:creationId xmlns:a16="http://schemas.microsoft.com/office/drawing/2014/main" id="{56BCA467-C98C-F6D1-4248-A50131732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89657" y="2475353"/>
            <a:ext cx="515504" cy="515504"/>
          </a:xfrm>
          <a:prstGeom prst="rect">
            <a:avLst/>
          </a:prstGeom>
          <a:effectLst>
            <a:glow rad="63500">
              <a:schemeClr val="accent1">
                <a:satMod val="175000"/>
                <a:alpha val="55000"/>
              </a:schemeClr>
            </a:glow>
          </a:effectLst>
        </p:spPr>
      </p:pic>
      <p:sp>
        <p:nvSpPr>
          <p:cNvPr id="7" name="CuadroTexto 6">
            <a:extLst>
              <a:ext uri="{FF2B5EF4-FFF2-40B4-BE49-F238E27FC236}">
                <a16:creationId xmlns:a16="http://schemas.microsoft.com/office/drawing/2014/main" id="{4FA9E552-9D88-A70B-9F52-C06A81E52F8B}"/>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p:pic>
        <p:nvPicPr>
          <p:cNvPr id="9" name="Imagen 8" descr="Logotipo, Icono&#10;&#10;Descripción generada automáticamente">
            <a:extLst>
              <a:ext uri="{FF2B5EF4-FFF2-40B4-BE49-F238E27FC236}">
                <a16:creationId xmlns:a16="http://schemas.microsoft.com/office/drawing/2014/main" id="{CF3F1A8B-26C3-9E43-7033-30A8C29BA340}"/>
              </a:ext>
            </a:extLst>
          </p:cNvPr>
          <p:cNvPicPr>
            <a:picLocks noChangeAspect="1"/>
          </p:cNvPicPr>
          <p:nvPr/>
        </p:nvPicPr>
        <p:blipFill>
          <a:blip r:embed="rId6">
            <a:alphaModFix amt="50000"/>
          </a:blip>
          <a:stretch>
            <a:fillRect/>
          </a:stretch>
        </p:blipFill>
        <p:spPr>
          <a:xfrm>
            <a:off x="8628402" y="92796"/>
            <a:ext cx="325263" cy="487773"/>
          </a:xfrm>
          <a:prstGeom prst="rect">
            <a:avLst/>
          </a:prstGeom>
          <a:effectLst>
            <a:glow rad="38100">
              <a:srgbClr val="435FA9">
                <a:alpha val="46000"/>
              </a:srgbClr>
            </a:glow>
          </a:effectLst>
        </p:spPr>
      </p:pic>
      <p:grpSp>
        <p:nvGrpSpPr>
          <p:cNvPr id="20" name="Grupo 19">
            <a:extLst>
              <a:ext uri="{FF2B5EF4-FFF2-40B4-BE49-F238E27FC236}">
                <a16:creationId xmlns:a16="http://schemas.microsoft.com/office/drawing/2014/main" id="{E6CA4164-F0F6-CBA1-33D4-053E603E6289}"/>
              </a:ext>
            </a:extLst>
          </p:cNvPr>
          <p:cNvGrpSpPr/>
          <p:nvPr/>
        </p:nvGrpSpPr>
        <p:grpSpPr>
          <a:xfrm>
            <a:off x="989254" y="2062291"/>
            <a:ext cx="22577516" cy="1287066"/>
            <a:chOff x="989254" y="2062291"/>
            <a:chExt cx="22577516" cy="1287066"/>
          </a:xfrm>
        </p:grpSpPr>
        <mc:AlternateContent xmlns:mc="http://schemas.openxmlformats.org/markup-compatibility/2006" xmlns:pslz="http://schemas.microsoft.com/office/powerpoint/2016/slidezoom">
          <mc:Choice Requires="pslz">
            <p:graphicFrame>
              <p:nvGraphicFramePr>
                <p:cNvPr id="10" name="Vista general de diapositiva 9">
                  <a:extLst>
                    <a:ext uri="{FF2B5EF4-FFF2-40B4-BE49-F238E27FC236}">
                      <a16:creationId xmlns:a16="http://schemas.microsoft.com/office/drawing/2014/main" id="{3085D756-2F29-9005-1E1C-C5C10308E121}"/>
                    </a:ext>
                  </a:extLst>
                </p:cNvPr>
                <p:cNvGraphicFramePr>
                  <a:graphicFrameLocks noChangeAspect="1"/>
                </p:cNvGraphicFramePr>
                <p:nvPr>
                  <p:extLst>
                    <p:ext uri="{D42A27DB-BD31-4B8C-83A1-F6EECF244321}">
                      <p14:modId xmlns:p14="http://schemas.microsoft.com/office/powerpoint/2010/main" val="1397959227"/>
                    </p:ext>
                  </p:extLst>
                </p:nvPr>
              </p:nvGraphicFramePr>
              <p:xfrm>
                <a:off x="3525694" y="2062291"/>
                <a:ext cx="2286000" cy="1287066"/>
              </p:xfrm>
              <a:graphic>
                <a:graphicData uri="http://schemas.microsoft.com/office/powerpoint/2016/slidezoom">
                  <pslz:sldZm>
                    <pslz:sldZmObj sldId="383" cId="3180563263">
                      <pslz:zmPr id="{F35C1460-AEB6-4E47-AF98-74B62912AB80}" returnToParent="0">
                        <p166:blipFill xmlns:p166="http://schemas.microsoft.com/office/powerpoint/2016/6/main">
                          <a:blip r:embed="rId7"/>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0" name="Vista general de diapositiva 9">
                  <a:hlinkClick r:id="rId8" action="ppaction://hlinksldjump"/>
                  <a:extLst>
                    <a:ext uri="{FF2B5EF4-FFF2-40B4-BE49-F238E27FC236}">
                      <a16:creationId xmlns:a16="http://schemas.microsoft.com/office/drawing/2014/main" id="{3085D756-2F29-9005-1E1C-C5C10308E121}"/>
                    </a:ext>
                  </a:extLst>
                </p:cNvPr>
                <p:cNvPicPr>
                  <a:picLocks noGrp="1" noRot="1" noChangeAspect="1" noMove="1" noResize="1" noEditPoints="1" noAdjustHandles="1" noChangeArrowheads="1" noChangeShapeType="1"/>
                </p:cNvPicPr>
                <p:nvPr/>
              </p:nvPicPr>
              <p:blipFill>
                <a:blip r:embed="rId9"/>
                <a:stretch>
                  <a:fillRect/>
                </a:stretch>
              </p:blipFill>
              <p:spPr>
                <a:xfrm>
                  <a:off x="352569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Vista general de diapositiva 10">
                  <a:extLst>
                    <a:ext uri="{FF2B5EF4-FFF2-40B4-BE49-F238E27FC236}">
                      <a16:creationId xmlns:a16="http://schemas.microsoft.com/office/drawing/2014/main" id="{F8BD63CA-65D7-476F-1DED-2AC3263137ED}"/>
                    </a:ext>
                  </a:extLst>
                </p:cNvPr>
                <p:cNvGraphicFramePr>
                  <a:graphicFrameLocks noChangeAspect="1"/>
                </p:cNvGraphicFramePr>
                <p:nvPr>
                  <p:extLst>
                    <p:ext uri="{D42A27DB-BD31-4B8C-83A1-F6EECF244321}">
                      <p14:modId xmlns:p14="http://schemas.microsoft.com/office/powerpoint/2010/main" val="3830717317"/>
                    </p:ext>
                  </p:extLst>
                </p:nvPr>
              </p:nvGraphicFramePr>
              <p:xfrm>
                <a:off x="13671452" y="2062291"/>
                <a:ext cx="2286000" cy="1287066"/>
              </p:xfrm>
              <a:graphic>
                <a:graphicData uri="http://schemas.microsoft.com/office/powerpoint/2016/slidezoom">
                  <pslz:sldZm>
                    <pslz:sldZmObj sldId="400" cId="2582948432">
                      <pslz:zmPr id="{F861D243-061E-4E7A-AE39-11959945400F}" returnToParent="0">
                        <p166:blipFill xmlns:p166="http://schemas.microsoft.com/office/powerpoint/2016/6/main">
                          <a:blip r:embed="rId10"/>
                          <a:stretch>
                            <a:fillRect/>
                          </a:stretch>
                        </p166:blipFill>
                        <p166:spPr xmlns:p166="http://schemas.microsoft.com/office/powerpoint/2016/6/main">
                          <a:xfrm>
                            <a:off x="0" y="0"/>
                            <a:ext cx="2286000" cy="1287066"/>
                          </a:xfrm>
                          <a:prstGeom prst="rect">
                            <a:avLst/>
                          </a:prstGeom>
                          <a:ln w="3175">
                            <a:solidFill>
                              <a:prstClr val="ltGray"/>
                            </a:solidFill>
                          </a:ln>
                          <a:effectLst>
                            <a:reflection blurRad="6350" stA="52000" endA="300" endPos="35000" dir="5400000" sy="-100000" algn="bl" rotWithShape="0"/>
                          </a:effectLst>
                        </p166:spPr>
                      </pslz:zmPr>
                    </pslz:sldZmObj>
                  </pslz:sldZm>
                </a:graphicData>
              </a:graphic>
            </p:graphicFrame>
          </mc:Choice>
          <mc:Fallback xmlns="">
            <p:pic>
              <p:nvPicPr>
                <p:cNvPr id="11" name="Vista general de diapositiva 10">
                  <a:hlinkClick r:id="rId11" action="ppaction://hlinksldjump"/>
                  <a:extLst>
                    <a:ext uri="{FF2B5EF4-FFF2-40B4-BE49-F238E27FC236}">
                      <a16:creationId xmlns:a16="http://schemas.microsoft.com/office/drawing/2014/main" id="{F8BD63CA-65D7-476F-1DED-2AC3263137ED}"/>
                    </a:ext>
                  </a:extLst>
                </p:cNvPr>
                <p:cNvPicPr>
                  <a:picLocks noGrp="1" noRot="1" noChangeAspect="1" noMove="1" noResize="1" noEditPoints="1" noAdjustHandles="1" noChangeArrowheads="1" noChangeShapeType="1"/>
                </p:cNvPicPr>
                <p:nvPr/>
              </p:nvPicPr>
              <p:blipFill>
                <a:blip r:embed="rId12"/>
                <a:stretch>
                  <a:fillRect/>
                </a:stretch>
              </p:blipFill>
              <p:spPr>
                <a:xfrm>
                  <a:off x="13671452" y="2062291"/>
                  <a:ext cx="2286000" cy="1287066"/>
                </a:xfrm>
                <a:prstGeom prst="rect">
                  <a:avLst/>
                </a:prstGeom>
                <a:ln w="3175">
                  <a:solidFill>
                    <a:prstClr val="ltGray"/>
                  </a:solid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2" name="Vista general de diapositiva 11">
                  <a:extLst>
                    <a:ext uri="{FF2B5EF4-FFF2-40B4-BE49-F238E27FC236}">
                      <a16:creationId xmlns:a16="http://schemas.microsoft.com/office/drawing/2014/main" id="{B570A977-53F5-D684-B25B-4C769E591D66}"/>
                    </a:ext>
                  </a:extLst>
                </p:cNvPr>
                <p:cNvGraphicFramePr>
                  <a:graphicFrameLocks noChangeAspect="1"/>
                </p:cNvGraphicFramePr>
                <p:nvPr>
                  <p:extLst>
                    <p:ext uri="{D42A27DB-BD31-4B8C-83A1-F6EECF244321}">
                      <p14:modId xmlns:p14="http://schemas.microsoft.com/office/powerpoint/2010/main" val="2096338803"/>
                    </p:ext>
                  </p:extLst>
                </p:nvPr>
              </p:nvGraphicFramePr>
              <p:xfrm>
                <a:off x="18744330" y="2062291"/>
                <a:ext cx="2286000" cy="1287066"/>
              </p:xfrm>
              <a:graphic>
                <a:graphicData uri="http://schemas.microsoft.com/office/powerpoint/2016/slidezoom">
                  <pslz:sldZm>
                    <pslz:sldZmObj sldId="408" cId="3415801037">
                      <pslz:zmPr id="{69BE88EE-C4D9-4AB9-B7DD-0417680EA300}" returnToParent="0">
                        <p166:blipFill xmlns:p166="http://schemas.microsoft.com/office/powerpoint/2016/6/main">
                          <a:blip r:embed="rId13"/>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2" name="Vista general de diapositiva 11">
                  <a:hlinkClick r:id="rId14" action="ppaction://hlinksldjump"/>
                  <a:extLst>
                    <a:ext uri="{FF2B5EF4-FFF2-40B4-BE49-F238E27FC236}">
                      <a16:creationId xmlns:a16="http://schemas.microsoft.com/office/drawing/2014/main" id="{B570A977-53F5-D684-B25B-4C769E591D66}"/>
                    </a:ext>
                  </a:extLst>
                </p:cNvPr>
                <p:cNvPicPr>
                  <a:picLocks noGrp="1" noRot="1" noChangeAspect="1" noMove="1" noResize="1" noEditPoints="1" noAdjustHandles="1" noChangeArrowheads="1" noChangeShapeType="1"/>
                </p:cNvPicPr>
                <p:nvPr/>
              </p:nvPicPr>
              <p:blipFill>
                <a:blip r:embed="rId15"/>
                <a:stretch>
                  <a:fillRect/>
                </a:stretch>
              </p:blipFill>
              <p:spPr>
                <a:xfrm>
                  <a:off x="18744330"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Vista general de diapositiva 12">
                  <a:extLst>
                    <a:ext uri="{FF2B5EF4-FFF2-40B4-BE49-F238E27FC236}">
                      <a16:creationId xmlns:a16="http://schemas.microsoft.com/office/drawing/2014/main" id="{46D18C45-5237-8252-7196-0AE816504636}"/>
                    </a:ext>
                  </a:extLst>
                </p:cNvPr>
                <p:cNvGraphicFramePr>
                  <a:graphicFrameLocks noChangeAspect="1"/>
                </p:cNvGraphicFramePr>
                <p:nvPr>
                  <p:extLst>
                    <p:ext uri="{D42A27DB-BD31-4B8C-83A1-F6EECF244321}">
                      <p14:modId xmlns:p14="http://schemas.microsoft.com/office/powerpoint/2010/main" val="3542805196"/>
                    </p:ext>
                  </p:extLst>
                </p:nvPr>
              </p:nvGraphicFramePr>
              <p:xfrm>
                <a:off x="989254" y="2062291"/>
                <a:ext cx="2286000" cy="1287066"/>
              </p:xfrm>
              <a:graphic>
                <a:graphicData uri="http://schemas.microsoft.com/office/powerpoint/2016/slidezoom">
                  <pslz:sldZm>
                    <pslz:sldZmObj sldId="381" cId="3051391703">
                      <pslz:zmPr id="{EC49DA3C-53C6-4FAF-9A00-A6FF111F6B0C}" returnToParent="0">
                        <p166:blipFill xmlns:p166="http://schemas.microsoft.com/office/powerpoint/2016/6/main">
                          <a:blip r:embed="rId16"/>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3" name="Vista general de diapositiva 12">
                  <a:hlinkClick r:id="rId17" action="ppaction://hlinksldjump"/>
                  <a:extLst>
                    <a:ext uri="{FF2B5EF4-FFF2-40B4-BE49-F238E27FC236}">
                      <a16:creationId xmlns:a16="http://schemas.microsoft.com/office/drawing/2014/main" id="{46D18C45-5237-8252-7196-0AE816504636}"/>
                    </a:ext>
                  </a:extLst>
                </p:cNvPr>
                <p:cNvPicPr>
                  <a:picLocks noGrp="1" noRot="1" noChangeAspect="1" noMove="1" noResize="1" noEditPoints="1" noAdjustHandles="1" noChangeArrowheads="1" noChangeShapeType="1"/>
                </p:cNvPicPr>
                <p:nvPr/>
              </p:nvPicPr>
              <p:blipFill>
                <a:blip r:embed="rId18"/>
                <a:stretch>
                  <a:fillRect/>
                </a:stretch>
              </p:blipFill>
              <p:spPr>
                <a:xfrm>
                  <a:off x="98925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Vista general de diapositiva 13">
                  <a:extLst>
                    <a:ext uri="{FF2B5EF4-FFF2-40B4-BE49-F238E27FC236}">
                      <a16:creationId xmlns:a16="http://schemas.microsoft.com/office/drawing/2014/main" id="{8D469064-7C44-0ECB-9217-CB993AA197A7}"/>
                    </a:ext>
                  </a:extLst>
                </p:cNvPr>
                <p:cNvGraphicFramePr>
                  <a:graphicFrameLocks noChangeAspect="1"/>
                </p:cNvGraphicFramePr>
                <p:nvPr>
                  <p:extLst>
                    <p:ext uri="{D42A27DB-BD31-4B8C-83A1-F6EECF244321}">
                      <p14:modId xmlns:p14="http://schemas.microsoft.com/office/powerpoint/2010/main" val="1472374792"/>
                    </p:ext>
                  </p:extLst>
                </p:nvPr>
              </p:nvGraphicFramePr>
              <p:xfrm>
                <a:off x="6062134" y="2062291"/>
                <a:ext cx="2286000" cy="1287066"/>
              </p:xfrm>
              <a:graphic>
                <a:graphicData uri="http://schemas.microsoft.com/office/powerpoint/2016/slidezoom">
                  <pslz:sldZm>
                    <pslz:sldZmObj sldId="379" cId="1413806984">
                      <pslz:zmPr id="{8D8F43FD-CA67-4271-AAD9-B9998098CE89}" returnToParent="0">
                        <p166:blipFill xmlns:p166="http://schemas.microsoft.com/office/powerpoint/2016/6/main">
                          <a:blip r:embed="rId19"/>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4" name="Vista general de diapositiva 13">
                  <a:hlinkClick r:id="rId20" action="ppaction://hlinksldjump"/>
                  <a:extLst>
                    <a:ext uri="{FF2B5EF4-FFF2-40B4-BE49-F238E27FC236}">
                      <a16:creationId xmlns:a16="http://schemas.microsoft.com/office/drawing/2014/main" id="{8D469064-7C44-0ECB-9217-CB993AA197A7}"/>
                    </a:ext>
                  </a:extLst>
                </p:cNvPr>
                <p:cNvPicPr>
                  <a:picLocks noGrp="1" noRot="1" noChangeAspect="1" noMove="1" noResize="1" noEditPoints="1" noAdjustHandles="1" noChangeArrowheads="1" noChangeShapeType="1"/>
                </p:cNvPicPr>
                <p:nvPr/>
              </p:nvPicPr>
              <p:blipFill>
                <a:blip r:embed="rId21"/>
                <a:stretch>
                  <a:fillRect/>
                </a:stretch>
              </p:blipFill>
              <p:spPr>
                <a:xfrm>
                  <a:off x="606213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Vista general de diapositiva 14">
                  <a:extLst>
                    <a:ext uri="{FF2B5EF4-FFF2-40B4-BE49-F238E27FC236}">
                      <a16:creationId xmlns:a16="http://schemas.microsoft.com/office/drawing/2014/main" id="{29ACBC2E-9E92-5E5D-6ED4-529CB39DCF86}"/>
                    </a:ext>
                  </a:extLst>
                </p:cNvPr>
                <p:cNvGraphicFramePr>
                  <a:graphicFrameLocks noChangeAspect="1"/>
                </p:cNvGraphicFramePr>
                <p:nvPr>
                  <p:extLst>
                    <p:ext uri="{D42A27DB-BD31-4B8C-83A1-F6EECF244321}">
                      <p14:modId xmlns:p14="http://schemas.microsoft.com/office/powerpoint/2010/main" val="2987161304"/>
                    </p:ext>
                  </p:extLst>
                </p:nvPr>
              </p:nvGraphicFramePr>
              <p:xfrm>
                <a:off x="8598574" y="2062291"/>
                <a:ext cx="2286000" cy="1287066"/>
              </p:xfrm>
              <a:graphic>
                <a:graphicData uri="http://schemas.microsoft.com/office/powerpoint/2016/slidezoom">
                  <pslz:sldZm>
                    <pslz:sldZmObj sldId="378" cId="1161969439">
                      <pslz:zmPr id="{58266AB4-66CE-489A-8C87-2992AD23E6AD}" returnToParent="0">
                        <p166:blipFill xmlns:p166="http://schemas.microsoft.com/office/powerpoint/2016/6/main">
                          <a:blip r:embed="rId22"/>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5" name="Vista general de diapositiva 14">
                  <a:hlinkClick r:id="rId23" action="ppaction://hlinksldjump"/>
                  <a:extLst>
                    <a:ext uri="{FF2B5EF4-FFF2-40B4-BE49-F238E27FC236}">
                      <a16:creationId xmlns:a16="http://schemas.microsoft.com/office/drawing/2014/main" id="{29ACBC2E-9E92-5E5D-6ED4-529CB39DCF86}"/>
                    </a:ext>
                  </a:extLst>
                </p:cNvPr>
                <p:cNvPicPr>
                  <a:picLocks noGrp="1" noRot="1" noChangeAspect="1" noMove="1" noResize="1" noEditPoints="1" noAdjustHandles="1" noChangeArrowheads="1" noChangeShapeType="1"/>
                </p:cNvPicPr>
                <p:nvPr/>
              </p:nvPicPr>
              <p:blipFill>
                <a:blip r:embed="rId24"/>
                <a:stretch>
                  <a:fillRect/>
                </a:stretch>
              </p:blipFill>
              <p:spPr>
                <a:xfrm>
                  <a:off x="859857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Vista general de diapositiva 15">
                  <a:extLst>
                    <a:ext uri="{FF2B5EF4-FFF2-40B4-BE49-F238E27FC236}">
                      <a16:creationId xmlns:a16="http://schemas.microsoft.com/office/drawing/2014/main" id="{BC595E93-C23F-DFB9-8E26-1FE27E94220E}"/>
                    </a:ext>
                  </a:extLst>
                </p:cNvPr>
                <p:cNvGraphicFramePr>
                  <a:graphicFrameLocks noChangeAspect="1"/>
                </p:cNvGraphicFramePr>
                <p:nvPr>
                  <p:extLst>
                    <p:ext uri="{D42A27DB-BD31-4B8C-83A1-F6EECF244321}">
                      <p14:modId xmlns:p14="http://schemas.microsoft.com/office/powerpoint/2010/main" val="3436565625"/>
                    </p:ext>
                  </p:extLst>
                </p:nvPr>
              </p:nvGraphicFramePr>
              <p:xfrm>
                <a:off x="11135013" y="2062291"/>
                <a:ext cx="2286000" cy="1287066"/>
              </p:xfrm>
              <a:graphic>
                <a:graphicData uri="http://schemas.microsoft.com/office/powerpoint/2016/slidezoom">
                  <pslz:sldZm>
                    <pslz:sldZmObj sldId="396" cId="1987422559">
                      <pslz:zmPr id="{F5BF1F0C-9598-476E-B983-F963660C4542}" returnToParent="0">
                        <p166:blipFill xmlns:p166="http://schemas.microsoft.com/office/powerpoint/2016/6/main">
                          <a:blip r:embed="rId25"/>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6" name="Vista general de diapositiva 15">
                  <a:hlinkClick r:id="rId26" action="ppaction://hlinksldjump"/>
                  <a:extLst>
                    <a:ext uri="{FF2B5EF4-FFF2-40B4-BE49-F238E27FC236}">
                      <a16:creationId xmlns:a16="http://schemas.microsoft.com/office/drawing/2014/main" id="{BC595E93-C23F-DFB9-8E26-1FE27E94220E}"/>
                    </a:ext>
                  </a:extLst>
                </p:cNvPr>
                <p:cNvPicPr>
                  <a:picLocks noGrp="1" noRot="1" noChangeAspect="1" noMove="1" noResize="1" noEditPoints="1" noAdjustHandles="1" noChangeArrowheads="1" noChangeShapeType="1"/>
                </p:cNvPicPr>
                <p:nvPr/>
              </p:nvPicPr>
              <p:blipFill>
                <a:blip r:embed="rId27"/>
                <a:stretch>
                  <a:fillRect/>
                </a:stretch>
              </p:blipFill>
              <p:spPr>
                <a:xfrm>
                  <a:off x="11135013"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Vista general de diapositiva 16">
                  <a:extLst>
                    <a:ext uri="{FF2B5EF4-FFF2-40B4-BE49-F238E27FC236}">
                      <a16:creationId xmlns:a16="http://schemas.microsoft.com/office/drawing/2014/main" id="{DCCAFF3D-7676-B7AA-D39E-1C684501F53C}"/>
                    </a:ext>
                  </a:extLst>
                </p:cNvPr>
                <p:cNvGraphicFramePr>
                  <a:graphicFrameLocks noChangeAspect="1"/>
                </p:cNvGraphicFramePr>
                <p:nvPr>
                  <p:extLst>
                    <p:ext uri="{D42A27DB-BD31-4B8C-83A1-F6EECF244321}">
                      <p14:modId xmlns:p14="http://schemas.microsoft.com/office/powerpoint/2010/main" val="68159167"/>
                    </p:ext>
                  </p:extLst>
                </p:nvPr>
              </p:nvGraphicFramePr>
              <p:xfrm>
                <a:off x="16207891" y="2062291"/>
                <a:ext cx="2286000" cy="1287066"/>
              </p:xfrm>
              <a:graphic>
                <a:graphicData uri="http://schemas.microsoft.com/office/powerpoint/2016/slidezoom">
                  <pslz:sldZm>
                    <pslz:sldZmObj sldId="403" cId="1315737813">
                      <pslz:zmPr id="{7BC6DAA6-0714-4E8F-A357-027BDCC8896B}" returnToParent="0">
                        <p166:blipFill xmlns:p166="http://schemas.microsoft.com/office/powerpoint/2016/6/main">
                          <a:blip r:embed="rId28"/>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7" name="Vista general de diapositiva 16">
                  <a:hlinkClick r:id="rId29" action="ppaction://hlinksldjump"/>
                  <a:extLst>
                    <a:ext uri="{FF2B5EF4-FFF2-40B4-BE49-F238E27FC236}">
                      <a16:creationId xmlns:a16="http://schemas.microsoft.com/office/drawing/2014/main" id="{DCCAFF3D-7676-B7AA-D39E-1C684501F53C}"/>
                    </a:ext>
                  </a:extLst>
                </p:cNvPr>
                <p:cNvPicPr>
                  <a:picLocks noGrp="1" noRot="1" noChangeAspect="1" noMove="1" noResize="1" noEditPoints="1" noAdjustHandles="1" noChangeArrowheads="1" noChangeShapeType="1"/>
                </p:cNvPicPr>
                <p:nvPr/>
              </p:nvPicPr>
              <p:blipFill>
                <a:blip r:embed="rId30"/>
                <a:stretch>
                  <a:fillRect/>
                </a:stretch>
              </p:blipFill>
              <p:spPr>
                <a:xfrm>
                  <a:off x="16207891"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Vista general de diapositiva 18">
                  <a:extLst>
                    <a:ext uri="{FF2B5EF4-FFF2-40B4-BE49-F238E27FC236}">
                      <a16:creationId xmlns:a16="http://schemas.microsoft.com/office/drawing/2014/main" id="{34C0FB0C-4275-2044-2F52-E36AD90CF136}"/>
                    </a:ext>
                  </a:extLst>
                </p:cNvPr>
                <p:cNvGraphicFramePr>
                  <a:graphicFrameLocks noChangeAspect="1"/>
                </p:cNvGraphicFramePr>
                <p:nvPr>
                  <p:extLst>
                    <p:ext uri="{D42A27DB-BD31-4B8C-83A1-F6EECF244321}">
                      <p14:modId xmlns:p14="http://schemas.microsoft.com/office/powerpoint/2010/main" val="59097671"/>
                    </p:ext>
                  </p:extLst>
                </p:nvPr>
              </p:nvGraphicFramePr>
              <p:xfrm>
                <a:off x="21280770" y="2062291"/>
                <a:ext cx="2286000" cy="1287066"/>
              </p:xfrm>
              <a:graphic>
                <a:graphicData uri="http://schemas.microsoft.com/office/powerpoint/2016/slidezoom">
                  <pslz:sldZm>
                    <pslz:sldZmObj sldId="421" cId="16476903">
                      <pslz:zmPr id="{850F0F78-031B-447F-BCE7-6A106BAD58AB}" returnToParent="0">
                        <p166:blipFill xmlns:p166="http://schemas.microsoft.com/office/powerpoint/2016/6/main">
                          <a:blip r:embed="rId31"/>
                          <a:stretch>
                            <a:fillRect/>
                          </a:stretch>
                        </p166:blipFill>
                        <p166:spPr xmlns:p166="http://schemas.microsoft.com/office/powerpoint/2016/6/main">
                          <a:xfrm>
                            <a:off x="0" y="0"/>
                            <a:ext cx="2286000" cy="1287066"/>
                          </a:xfrm>
                          <a:prstGeom prst="rect">
                            <a:avLst/>
                          </a:prstGeom>
                          <a:ln>
                            <a:noFill/>
                          </a:ln>
                          <a:effectLst>
                            <a:reflection blurRad="6350" stA="52000" endA="300" endPos="35000" dir="5400000" sy="-100000" algn="bl" rotWithShape="0"/>
                          </a:effectLst>
                        </p166:spPr>
                      </pslz:zmPr>
                    </pslz:sldZmObj>
                  </pslz:sldZm>
                </a:graphicData>
              </a:graphic>
            </p:graphicFrame>
          </mc:Choice>
          <mc:Fallback xmlns="">
            <p:pic>
              <p:nvPicPr>
                <p:cNvPr id="19" name="Vista general de diapositiva 18">
                  <a:hlinkClick r:id="rId32" action="ppaction://hlinksldjump"/>
                  <a:extLst>
                    <a:ext uri="{FF2B5EF4-FFF2-40B4-BE49-F238E27FC236}">
                      <a16:creationId xmlns:a16="http://schemas.microsoft.com/office/drawing/2014/main" id="{34C0FB0C-4275-2044-2F52-E36AD90CF136}"/>
                    </a:ext>
                  </a:extLst>
                </p:cNvPr>
                <p:cNvPicPr>
                  <a:picLocks noGrp="1" noRot="1" noChangeAspect="1" noMove="1" noResize="1" noEditPoints="1" noAdjustHandles="1" noChangeArrowheads="1" noChangeShapeType="1"/>
                </p:cNvPicPr>
                <p:nvPr/>
              </p:nvPicPr>
              <p:blipFill>
                <a:blip r:embed="rId33"/>
                <a:stretch>
                  <a:fillRect/>
                </a:stretch>
              </p:blipFill>
              <p:spPr>
                <a:xfrm>
                  <a:off x="21280770" y="2062291"/>
                  <a:ext cx="2286000" cy="1287066"/>
                </a:xfrm>
                <a:prstGeom prst="rect">
                  <a:avLst/>
                </a:prstGeom>
                <a:ln>
                  <a:noFill/>
                </a:ln>
                <a:effectLst>
                  <a:reflection blurRad="6350" stA="52000" endA="300" endPos="35000" dir="5400000" sy="-100000" algn="bl" rotWithShape="0"/>
                </a:effectLst>
              </p:spPr>
            </p:pic>
          </mc:Fallback>
        </mc:AlternateContent>
      </p:grpSp>
    </p:spTree>
    <p:extLst>
      <p:ext uri="{BB962C8B-B14F-4D97-AF65-F5344CB8AC3E}">
        <p14:creationId xmlns:p14="http://schemas.microsoft.com/office/powerpoint/2010/main" val="3673040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28906" b="28906"/>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39" name="Grupo 38">
            <a:extLst>
              <a:ext uri="{FF2B5EF4-FFF2-40B4-BE49-F238E27FC236}">
                <a16:creationId xmlns:a16="http://schemas.microsoft.com/office/drawing/2014/main" id="{9F139FB4-EBA6-C5BE-1E87-B4F15021F07E}"/>
              </a:ext>
            </a:extLst>
          </p:cNvPr>
          <p:cNvGrpSpPr/>
          <p:nvPr/>
        </p:nvGrpSpPr>
        <p:grpSpPr>
          <a:xfrm>
            <a:off x="731402" y="2302589"/>
            <a:ext cx="5378792" cy="773985"/>
            <a:chOff x="881353" y="2274015"/>
            <a:chExt cx="4650660" cy="669210"/>
          </a:xfrm>
        </p:grpSpPr>
        <p:sp>
          <p:nvSpPr>
            <p:cNvPr id="5" name="Elipse 4">
              <a:extLst>
                <a:ext uri="{FF2B5EF4-FFF2-40B4-BE49-F238E27FC236}">
                  <a16:creationId xmlns:a16="http://schemas.microsoft.com/office/drawing/2014/main" id="{49CB2C58-C340-B0DE-8410-BA3434C49CE3}"/>
                </a:ext>
              </a:extLst>
            </p:cNvPr>
            <p:cNvSpPr/>
            <p:nvPr/>
          </p:nvSpPr>
          <p:spPr>
            <a:xfrm>
              <a:off x="881353" y="227401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3" name="Conector recto 32">
              <a:extLst>
                <a:ext uri="{FF2B5EF4-FFF2-40B4-BE49-F238E27FC236}">
                  <a16:creationId xmlns:a16="http://schemas.microsoft.com/office/drawing/2014/main" id="{FA780BDA-B68C-4F31-B194-C320FF5EC3A0}"/>
                </a:ext>
              </a:extLst>
            </p:cNvPr>
            <p:cNvCxnSpPr>
              <a:cxnSpLocks/>
              <a:stCxn id="5" idx="6"/>
              <a:endCxn id="26" idx="2"/>
            </p:cNvCxnSpPr>
            <p:nvPr/>
          </p:nvCxnSpPr>
          <p:spPr>
            <a:xfrm>
              <a:off x="1550563" y="2608620"/>
              <a:ext cx="1321515"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27" name="Elipse 26">
              <a:extLst>
                <a:ext uri="{FF2B5EF4-FFF2-40B4-BE49-F238E27FC236}">
                  <a16:creationId xmlns:a16="http://schemas.microsoft.com/office/drawing/2014/main" id="{F917AAC5-A282-2745-4868-4F44944F79B0}"/>
                </a:ext>
              </a:extLst>
            </p:cNvPr>
            <p:cNvSpPr/>
            <p:nvPr/>
          </p:nvSpPr>
          <p:spPr>
            <a:xfrm>
              <a:off x="4862803" y="227401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Elipse 25">
              <a:extLst>
                <a:ext uri="{FF2B5EF4-FFF2-40B4-BE49-F238E27FC236}">
                  <a16:creationId xmlns:a16="http://schemas.microsoft.com/office/drawing/2014/main" id="{18764812-EF1B-192B-DEB0-17A047B93FA3}"/>
                </a:ext>
              </a:extLst>
            </p:cNvPr>
            <p:cNvSpPr/>
            <p:nvPr/>
          </p:nvSpPr>
          <p:spPr>
            <a:xfrm>
              <a:off x="2872078" y="227401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7" name="Conector recto 36">
              <a:extLst>
                <a:ext uri="{FF2B5EF4-FFF2-40B4-BE49-F238E27FC236}">
                  <a16:creationId xmlns:a16="http://schemas.microsoft.com/office/drawing/2014/main" id="{F87EBEB0-4132-C1DC-D67F-3ECD6480FE49}"/>
                </a:ext>
              </a:extLst>
            </p:cNvPr>
            <p:cNvCxnSpPr>
              <a:cxnSpLocks/>
            </p:cNvCxnSpPr>
            <p:nvPr/>
          </p:nvCxnSpPr>
          <p:spPr>
            <a:xfrm>
              <a:off x="3541288" y="2608620"/>
              <a:ext cx="1321515"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grpSp>
      <p:sp>
        <p:nvSpPr>
          <p:cNvPr id="42" name="CuadroTexto 41">
            <a:extLst>
              <a:ext uri="{FF2B5EF4-FFF2-40B4-BE49-F238E27FC236}">
                <a16:creationId xmlns:a16="http://schemas.microsoft.com/office/drawing/2014/main" id="{836DEDD3-B835-F81C-E92D-3EF7187B0992}"/>
              </a:ext>
            </a:extLst>
          </p:cNvPr>
          <p:cNvSpPr txBox="1"/>
          <p:nvPr/>
        </p:nvSpPr>
        <p:spPr>
          <a:xfrm>
            <a:off x="259549" y="658907"/>
            <a:ext cx="1410964"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BRANCH DEV</a:t>
            </a:r>
          </a:p>
        </p:txBody>
      </p:sp>
      <p:cxnSp>
        <p:nvCxnSpPr>
          <p:cNvPr id="45" name="Conector recto 44">
            <a:extLst>
              <a:ext uri="{FF2B5EF4-FFF2-40B4-BE49-F238E27FC236}">
                <a16:creationId xmlns:a16="http://schemas.microsoft.com/office/drawing/2014/main" id="{07268E04-13ED-9A9F-135E-7242BE2BB74F}"/>
              </a:ext>
            </a:extLst>
          </p:cNvPr>
          <p:cNvCxnSpPr>
            <a:cxnSpLocks/>
          </p:cNvCxnSpPr>
          <p:nvPr/>
        </p:nvCxnSpPr>
        <p:spPr>
          <a:xfrm>
            <a:off x="0" y="2689581"/>
            <a:ext cx="731402"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2" name="Elipse 1">
            <a:extLst>
              <a:ext uri="{FF2B5EF4-FFF2-40B4-BE49-F238E27FC236}">
                <a16:creationId xmlns:a16="http://schemas.microsoft.com/office/drawing/2014/main" id="{AC9065FD-F5A9-C434-ED36-F3C5CF63C46A}"/>
              </a:ext>
            </a:extLst>
          </p:cNvPr>
          <p:cNvSpPr/>
          <p:nvPr/>
        </p:nvSpPr>
        <p:spPr>
          <a:xfrm>
            <a:off x="7638612" y="2302589"/>
            <a:ext cx="773985" cy="773985"/>
          </a:xfrm>
          <a:prstGeom prst="ellipse">
            <a:avLst/>
          </a:prstGeom>
          <a:noFill/>
          <a:ln>
            <a:solidFill>
              <a:srgbClr val="F7F7F7"/>
            </a:solidFill>
          </a:ln>
          <a:effectLst>
            <a:glow rad="635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 name="Conector recto 2">
            <a:extLst>
              <a:ext uri="{FF2B5EF4-FFF2-40B4-BE49-F238E27FC236}">
                <a16:creationId xmlns:a16="http://schemas.microsoft.com/office/drawing/2014/main" id="{73C179CA-CFB0-19EB-7121-ECE40421AE7A}"/>
              </a:ext>
            </a:extLst>
          </p:cNvPr>
          <p:cNvCxnSpPr>
            <a:cxnSpLocks/>
          </p:cNvCxnSpPr>
          <p:nvPr/>
        </p:nvCxnSpPr>
        <p:spPr>
          <a:xfrm>
            <a:off x="6110194" y="2689582"/>
            <a:ext cx="1528418" cy="0"/>
          </a:xfrm>
          <a:prstGeom prst="line">
            <a:avLst/>
          </a:prstGeom>
          <a:ln>
            <a:solidFill>
              <a:srgbClr val="F7F7F7"/>
            </a:solidFill>
          </a:ln>
          <a:effectLst>
            <a:glow rad="63500">
              <a:schemeClr val="bg1">
                <a:alpha val="40000"/>
              </a:schemeClr>
            </a:glow>
          </a:effectLst>
        </p:spPr>
        <p:style>
          <a:lnRef idx="3">
            <a:schemeClr val="accent1"/>
          </a:lnRef>
          <a:fillRef idx="0">
            <a:schemeClr val="accent1"/>
          </a:fillRef>
          <a:effectRef idx="2">
            <a:schemeClr val="accent1"/>
          </a:effectRef>
          <a:fontRef idx="minor">
            <a:schemeClr val="tx1"/>
          </a:fontRef>
        </p:style>
      </p:cxnSp>
      <p:sp>
        <p:nvSpPr>
          <p:cNvPr id="4" name="CuadroTexto 3">
            <a:extLst>
              <a:ext uri="{FF2B5EF4-FFF2-40B4-BE49-F238E27FC236}">
                <a16:creationId xmlns:a16="http://schemas.microsoft.com/office/drawing/2014/main" id="{B23AB18C-3C79-F489-5AC4-58D2B6E8B302}"/>
              </a:ext>
            </a:extLst>
          </p:cNvPr>
          <p:cNvSpPr txBox="1"/>
          <p:nvPr/>
        </p:nvSpPr>
        <p:spPr>
          <a:xfrm>
            <a:off x="7273635" y="3237326"/>
            <a:ext cx="1503938"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NEW VERSION</a:t>
            </a:r>
          </a:p>
        </p:txBody>
      </p:sp>
      <p:pic>
        <p:nvPicPr>
          <p:cNvPr id="6" name="Imagen 5" descr="Logotipo, Icono&#10;&#10;Descripción generada automáticamente">
            <a:extLst>
              <a:ext uri="{FF2B5EF4-FFF2-40B4-BE49-F238E27FC236}">
                <a16:creationId xmlns:a16="http://schemas.microsoft.com/office/drawing/2014/main" id="{F0293157-74FB-04C9-5F73-1A83152FD71D}"/>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1146435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12500" b="12500"/>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3" name="Grupo 2">
            <a:extLst>
              <a:ext uri="{FF2B5EF4-FFF2-40B4-BE49-F238E27FC236}">
                <a16:creationId xmlns:a16="http://schemas.microsoft.com/office/drawing/2014/main" id="{2ACC9795-C69E-07E1-BA8E-304FB4BEB40E}"/>
              </a:ext>
            </a:extLst>
          </p:cNvPr>
          <p:cNvGrpSpPr/>
          <p:nvPr/>
        </p:nvGrpSpPr>
        <p:grpSpPr>
          <a:xfrm>
            <a:off x="1275758" y="892890"/>
            <a:ext cx="7136839" cy="783511"/>
            <a:chOff x="1352019" y="2257544"/>
            <a:chExt cx="6170719" cy="677446"/>
          </a:xfrm>
        </p:grpSpPr>
        <p:sp>
          <p:nvSpPr>
            <p:cNvPr id="5" name="Elipse 4">
              <a:extLst>
                <a:ext uri="{FF2B5EF4-FFF2-40B4-BE49-F238E27FC236}">
                  <a16:creationId xmlns:a16="http://schemas.microsoft.com/office/drawing/2014/main" id="{D857A9E3-4FD6-5683-8E56-930CED1CFE1D}"/>
                </a:ext>
              </a:extLst>
            </p:cNvPr>
            <p:cNvSpPr/>
            <p:nvPr/>
          </p:nvSpPr>
          <p:spPr>
            <a:xfrm>
              <a:off x="1352019" y="226323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3" name="Conector recto 12">
              <a:extLst>
                <a:ext uri="{FF2B5EF4-FFF2-40B4-BE49-F238E27FC236}">
                  <a16:creationId xmlns:a16="http://schemas.microsoft.com/office/drawing/2014/main" id="{66110997-83A6-2867-0CCE-ADD8A34BF7B1}"/>
                </a:ext>
              </a:extLst>
            </p:cNvPr>
            <p:cNvCxnSpPr>
              <a:cxnSpLocks/>
              <a:stCxn id="5" idx="6"/>
              <a:endCxn id="16" idx="2"/>
            </p:cNvCxnSpPr>
            <p:nvPr/>
          </p:nvCxnSpPr>
          <p:spPr>
            <a:xfrm>
              <a:off x="2021229" y="2597835"/>
              <a:ext cx="1245524" cy="255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14" name="Elipse 13">
              <a:extLst>
                <a:ext uri="{FF2B5EF4-FFF2-40B4-BE49-F238E27FC236}">
                  <a16:creationId xmlns:a16="http://schemas.microsoft.com/office/drawing/2014/main" id="{D6EAC7F6-DC78-7DE5-5F89-0D17519076BA}"/>
                </a:ext>
              </a:extLst>
            </p:cNvPr>
            <p:cNvSpPr/>
            <p:nvPr/>
          </p:nvSpPr>
          <p:spPr>
            <a:xfrm>
              <a:off x="6853528" y="2257544"/>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Elipse 14">
              <a:extLst>
                <a:ext uri="{FF2B5EF4-FFF2-40B4-BE49-F238E27FC236}">
                  <a16:creationId xmlns:a16="http://schemas.microsoft.com/office/drawing/2014/main" id="{C83B90C6-879B-91B8-2F46-F9466F4D3C37}"/>
                </a:ext>
              </a:extLst>
            </p:cNvPr>
            <p:cNvSpPr/>
            <p:nvPr/>
          </p:nvSpPr>
          <p:spPr>
            <a:xfrm>
              <a:off x="5165073" y="226166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Elipse 15">
              <a:extLst>
                <a:ext uri="{FF2B5EF4-FFF2-40B4-BE49-F238E27FC236}">
                  <a16:creationId xmlns:a16="http://schemas.microsoft.com/office/drawing/2014/main" id="{7580373B-E850-7659-F1DD-D3469A51889C}"/>
                </a:ext>
              </a:extLst>
            </p:cNvPr>
            <p:cNvSpPr/>
            <p:nvPr/>
          </p:nvSpPr>
          <p:spPr>
            <a:xfrm>
              <a:off x="3266753" y="226578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7" name="Conector recto 16">
              <a:extLst>
                <a:ext uri="{FF2B5EF4-FFF2-40B4-BE49-F238E27FC236}">
                  <a16:creationId xmlns:a16="http://schemas.microsoft.com/office/drawing/2014/main" id="{D5FF99ED-5BE6-8725-8A58-DEBB54D87C18}"/>
                </a:ext>
              </a:extLst>
            </p:cNvPr>
            <p:cNvCxnSpPr>
              <a:cxnSpLocks/>
              <a:stCxn id="16" idx="6"/>
              <a:endCxn id="15" idx="2"/>
            </p:cNvCxnSpPr>
            <p:nvPr/>
          </p:nvCxnSpPr>
          <p:spPr>
            <a:xfrm flipV="1">
              <a:off x="3935963" y="2596270"/>
              <a:ext cx="1229110" cy="4115"/>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cxnSp>
          <p:nvCxnSpPr>
            <p:cNvPr id="18" name="Conector recto 17">
              <a:extLst>
                <a:ext uri="{FF2B5EF4-FFF2-40B4-BE49-F238E27FC236}">
                  <a16:creationId xmlns:a16="http://schemas.microsoft.com/office/drawing/2014/main" id="{92911CB1-9C7D-4253-4E2D-02E5882103B4}"/>
                </a:ext>
              </a:extLst>
            </p:cNvPr>
            <p:cNvCxnSpPr>
              <a:cxnSpLocks/>
              <a:stCxn id="15" idx="6"/>
              <a:endCxn id="14" idx="2"/>
            </p:cNvCxnSpPr>
            <p:nvPr/>
          </p:nvCxnSpPr>
          <p:spPr>
            <a:xfrm flipV="1">
              <a:off x="5834283" y="2592149"/>
              <a:ext cx="1019245" cy="4121"/>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grpSp>
      <p:pic>
        <p:nvPicPr>
          <p:cNvPr id="19" name="Gráfico 18" descr="Flecha arriba con relleno sólido">
            <a:extLst>
              <a:ext uri="{FF2B5EF4-FFF2-40B4-BE49-F238E27FC236}">
                <a16:creationId xmlns:a16="http://schemas.microsoft.com/office/drawing/2014/main" id="{EE8B2CE5-516B-1BCB-D10B-5AA9113133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755530" y="430925"/>
            <a:ext cx="540148" cy="457202"/>
          </a:xfrm>
          <a:prstGeom prst="rect">
            <a:avLst/>
          </a:prstGeom>
          <a:effectLst>
            <a:glow rad="76200">
              <a:schemeClr val="accent1">
                <a:satMod val="175000"/>
                <a:alpha val="55000"/>
              </a:schemeClr>
            </a:glow>
          </a:effectLst>
        </p:spPr>
      </p:pic>
      <p:sp>
        <p:nvSpPr>
          <p:cNvPr id="20" name="CuadroTexto 19">
            <a:extLst>
              <a:ext uri="{FF2B5EF4-FFF2-40B4-BE49-F238E27FC236}">
                <a16:creationId xmlns:a16="http://schemas.microsoft.com/office/drawing/2014/main" id="{A3B55C30-0265-28CD-F5CB-0CEDA2B1D5AB}"/>
              </a:ext>
            </a:extLst>
          </p:cNvPr>
          <p:cNvSpPr txBox="1"/>
          <p:nvPr/>
        </p:nvSpPr>
        <p:spPr>
          <a:xfrm>
            <a:off x="7726291" y="130843"/>
            <a:ext cx="569387"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DEV</a:t>
            </a:r>
          </a:p>
        </p:txBody>
      </p:sp>
      <p:cxnSp>
        <p:nvCxnSpPr>
          <p:cNvPr id="21" name="Conector recto 20">
            <a:extLst>
              <a:ext uri="{FF2B5EF4-FFF2-40B4-BE49-F238E27FC236}">
                <a16:creationId xmlns:a16="http://schemas.microsoft.com/office/drawing/2014/main" id="{0BFAE2B4-4C48-A3C4-C0EF-B1F1A75847D2}"/>
              </a:ext>
            </a:extLst>
          </p:cNvPr>
          <p:cNvCxnSpPr>
            <a:cxnSpLocks/>
            <a:endCxn id="5" idx="2"/>
          </p:cNvCxnSpPr>
          <p:nvPr/>
        </p:nvCxnSpPr>
        <p:spPr>
          <a:xfrm>
            <a:off x="0" y="1286459"/>
            <a:ext cx="1275758"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pic>
        <p:nvPicPr>
          <p:cNvPr id="23" name="Imagen 22" descr="Un hombre con un micrófono&#10;&#10;Descripción generada automáticamente con confianza baja">
            <a:extLst>
              <a:ext uri="{FF2B5EF4-FFF2-40B4-BE49-F238E27FC236}">
                <a16:creationId xmlns:a16="http://schemas.microsoft.com/office/drawing/2014/main" id="{F3926C6D-30E7-D408-94F3-0F743BA93D4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7576" y="2616014"/>
            <a:ext cx="2466631" cy="2466631"/>
          </a:xfrm>
          <a:prstGeom prst="rect">
            <a:avLst/>
          </a:prstGeom>
        </p:spPr>
      </p:pic>
      <p:cxnSp>
        <p:nvCxnSpPr>
          <p:cNvPr id="25" name="Conector recto de flecha 24">
            <a:extLst>
              <a:ext uri="{FF2B5EF4-FFF2-40B4-BE49-F238E27FC236}">
                <a16:creationId xmlns:a16="http://schemas.microsoft.com/office/drawing/2014/main" id="{880FB696-3E58-9C0E-C4BF-0DC325DAAE87}"/>
              </a:ext>
            </a:extLst>
          </p:cNvPr>
          <p:cNvCxnSpPr>
            <a:cxnSpLocks/>
            <a:endCxn id="5" idx="4"/>
          </p:cNvCxnSpPr>
          <p:nvPr/>
        </p:nvCxnSpPr>
        <p:spPr>
          <a:xfrm flipV="1">
            <a:off x="1473095" y="1673452"/>
            <a:ext cx="189656" cy="2088923"/>
          </a:xfrm>
          <a:prstGeom prst="straightConnector1">
            <a:avLst/>
          </a:prstGeom>
          <a:ln>
            <a:solidFill>
              <a:srgbClr val="F7F7F7"/>
            </a:solidFill>
            <a:tailEnd type="triangle"/>
          </a:ln>
          <a:effectLst>
            <a:glow rad="76200">
              <a:schemeClr val="accent1">
                <a:satMod val="175000"/>
                <a:alpha val="55000"/>
              </a:schemeClr>
            </a:glow>
          </a:effectLst>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C47ABD62-0DF0-6711-6084-E5178A5AE271}"/>
              </a:ext>
            </a:extLst>
          </p:cNvPr>
          <p:cNvSpPr txBox="1"/>
          <p:nvPr/>
        </p:nvSpPr>
        <p:spPr>
          <a:xfrm rot="16580230">
            <a:off x="885393" y="2222746"/>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PUSH</a:t>
            </a:r>
          </a:p>
        </p:txBody>
      </p:sp>
      <p:pic>
        <p:nvPicPr>
          <p:cNvPr id="38" name="Imagen 37" descr="Imagen que contiene computadora&#10;&#10;Descripción generada automáticamente">
            <a:extLst>
              <a:ext uri="{FF2B5EF4-FFF2-40B4-BE49-F238E27FC236}">
                <a16:creationId xmlns:a16="http://schemas.microsoft.com/office/drawing/2014/main" id="{C4491E3E-BBFE-21D9-ED06-2BBA60008D2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755597" y="1972305"/>
            <a:ext cx="641252" cy="641252"/>
          </a:xfrm>
          <a:prstGeom prst="rect">
            <a:avLst/>
          </a:prstGeom>
        </p:spPr>
      </p:pic>
      <p:sp>
        <p:nvSpPr>
          <p:cNvPr id="39" name="CuadroTexto 38">
            <a:extLst>
              <a:ext uri="{FF2B5EF4-FFF2-40B4-BE49-F238E27FC236}">
                <a16:creationId xmlns:a16="http://schemas.microsoft.com/office/drawing/2014/main" id="{64B8F0C1-A938-BE95-65CB-2ECDAFD24EDC}"/>
              </a:ext>
            </a:extLst>
          </p:cNvPr>
          <p:cNvSpPr txBox="1"/>
          <p:nvPr/>
        </p:nvSpPr>
        <p:spPr>
          <a:xfrm>
            <a:off x="1538730" y="2490824"/>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sp>
        <p:nvSpPr>
          <p:cNvPr id="40" name="CuadroTexto 39">
            <a:extLst>
              <a:ext uri="{FF2B5EF4-FFF2-40B4-BE49-F238E27FC236}">
                <a16:creationId xmlns:a16="http://schemas.microsoft.com/office/drawing/2014/main" id="{2C4F8745-D5DF-5E38-5A52-DF45FD25AFEE}"/>
              </a:ext>
            </a:extLst>
          </p:cNvPr>
          <p:cNvSpPr txBox="1"/>
          <p:nvPr/>
        </p:nvSpPr>
        <p:spPr>
          <a:xfrm>
            <a:off x="100385" y="742100"/>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a:t>
            </a:r>
          </a:p>
        </p:txBody>
      </p:sp>
      <p:pic>
        <p:nvPicPr>
          <p:cNvPr id="2" name="Imagen 1" descr="Logotipo, Icono&#10;&#10;Descripción generada automáticamente">
            <a:extLst>
              <a:ext uri="{FF2B5EF4-FFF2-40B4-BE49-F238E27FC236}">
                <a16:creationId xmlns:a16="http://schemas.microsoft.com/office/drawing/2014/main" id="{278C0B2F-FBBF-16F3-4F07-526FF29C30A0}"/>
              </a:ext>
            </a:extLst>
          </p:cNvPr>
          <p:cNvPicPr>
            <a:picLocks noChangeAspect="1"/>
          </p:cNvPicPr>
          <p:nvPr/>
        </p:nvPicPr>
        <p:blipFill>
          <a:blip r:embed="rId8">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131573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12500" b="12500"/>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3" name="Grupo 2">
            <a:extLst>
              <a:ext uri="{FF2B5EF4-FFF2-40B4-BE49-F238E27FC236}">
                <a16:creationId xmlns:a16="http://schemas.microsoft.com/office/drawing/2014/main" id="{2ACC9795-C69E-07E1-BA8E-304FB4BEB40E}"/>
              </a:ext>
            </a:extLst>
          </p:cNvPr>
          <p:cNvGrpSpPr/>
          <p:nvPr/>
        </p:nvGrpSpPr>
        <p:grpSpPr>
          <a:xfrm>
            <a:off x="1275758" y="892890"/>
            <a:ext cx="7136839" cy="783511"/>
            <a:chOff x="1352019" y="2257544"/>
            <a:chExt cx="6170719" cy="677446"/>
          </a:xfrm>
        </p:grpSpPr>
        <p:sp>
          <p:nvSpPr>
            <p:cNvPr id="5" name="Elipse 4">
              <a:extLst>
                <a:ext uri="{FF2B5EF4-FFF2-40B4-BE49-F238E27FC236}">
                  <a16:creationId xmlns:a16="http://schemas.microsoft.com/office/drawing/2014/main" id="{D857A9E3-4FD6-5683-8E56-930CED1CFE1D}"/>
                </a:ext>
              </a:extLst>
            </p:cNvPr>
            <p:cNvSpPr/>
            <p:nvPr/>
          </p:nvSpPr>
          <p:spPr>
            <a:xfrm>
              <a:off x="1352019" y="226323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3" name="Conector recto 12">
              <a:extLst>
                <a:ext uri="{FF2B5EF4-FFF2-40B4-BE49-F238E27FC236}">
                  <a16:creationId xmlns:a16="http://schemas.microsoft.com/office/drawing/2014/main" id="{66110997-83A6-2867-0CCE-ADD8A34BF7B1}"/>
                </a:ext>
              </a:extLst>
            </p:cNvPr>
            <p:cNvCxnSpPr>
              <a:cxnSpLocks/>
              <a:stCxn id="5" idx="6"/>
              <a:endCxn id="16" idx="2"/>
            </p:cNvCxnSpPr>
            <p:nvPr/>
          </p:nvCxnSpPr>
          <p:spPr>
            <a:xfrm>
              <a:off x="2021229" y="2597835"/>
              <a:ext cx="1245524" cy="255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14" name="Elipse 13">
              <a:extLst>
                <a:ext uri="{FF2B5EF4-FFF2-40B4-BE49-F238E27FC236}">
                  <a16:creationId xmlns:a16="http://schemas.microsoft.com/office/drawing/2014/main" id="{D6EAC7F6-DC78-7DE5-5F89-0D17519076BA}"/>
                </a:ext>
              </a:extLst>
            </p:cNvPr>
            <p:cNvSpPr/>
            <p:nvPr/>
          </p:nvSpPr>
          <p:spPr>
            <a:xfrm>
              <a:off x="6853528" y="2257544"/>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Elipse 14">
              <a:extLst>
                <a:ext uri="{FF2B5EF4-FFF2-40B4-BE49-F238E27FC236}">
                  <a16:creationId xmlns:a16="http://schemas.microsoft.com/office/drawing/2014/main" id="{C83B90C6-879B-91B8-2F46-F9466F4D3C37}"/>
                </a:ext>
              </a:extLst>
            </p:cNvPr>
            <p:cNvSpPr/>
            <p:nvPr/>
          </p:nvSpPr>
          <p:spPr>
            <a:xfrm>
              <a:off x="5165073" y="226166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Elipse 15">
              <a:extLst>
                <a:ext uri="{FF2B5EF4-FFF2-40B4-BE49-F238E27FC236}">
                  <a16:creationId xmlns:a16="http://schemas.microsoft.com/office/drawing/2014/main" id="{7580373B-E850-7659-F1DD-D3469A51889C}"/>
                </a:ext>
              </a:extLst>
            </p:cNvPr>
            <p:cNvSpPr/>
            <p:nvPr/>
          </p:nvSpPr>
          <p:spPr>
            <a:xfrm>
              <a:off x="3266753" y="226578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7" name="Conector recto 16">
              <a:extLst>
                <a:ext uri="{FF2B5EF4-FFF2-40B4-BE49-F238E27FC236}">
                  <a16:creationId xmlns:a16="http://schemas.microsoft.com/office/drawing/2014/main" id="{D5FF99ED-5BE6-8725-8A58-DEBB54D87C18}"/>
                </a:ext>
              </a:extLst>
            </p:cNvPr>
            <p:cNvCxnSpPr>
              <a:cxnSpLocks/>
              <a:stCxn id="16" idx="6"/>
              <a:endCxn id="15" idx="2"/>
            </p:cNvCxnSpPr>
            <p:nvPr/>
          </p:nvCxnSpPr>
          <p:spPr>
            <a:xfrm flipV="1">
              <a:off x="3935963" y="2596270"/>
              <a:ext cx="1229110" cy="4115"/>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cxnSp>
          <p:nvCxnSpPr>
            <p:cNvPr id="18" name="Conector recto 17">
              <a:extLst>
                <a:ext uri="{FF2B5EF4-FFF2-40B4-BE49-F238E27FC236}">
                  <a16:creationId xmlns:a16="http://schemas.microsoft.com/office/drawing/2014/main" id="{92911CB1-9C7D-4253-4E2D-02E5882103B4}"/>
                </a:ext>
              </a:extLst>
            </p:cNvPr>
            <p:cNvCxnSpPr>
              <a:cxnSpLocks/>
              <a:stCxn id="15" idx="6"/>
              <a:endCxn id="14" idx="2"/>
            </p:cNvCxnSpPr>
            <p:nvPr/>
          </p:nvCxnSpPr>
          <p:spPr>
            <a:xfrm flipV="1">
              <a:off x="5834283" y="2592149"/>
              <a:ext cx="1019245" cy="4121"/>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grpSp>
      <p:pic>
        <p:nvPicPr>
          <p:cNvPr id="19" name="Gráfico 18" descr="Flecha arriba con relleno sólido">
            <a:extLst>
              <a:ext uri="{FF2B5EF4-FFF2-40B4-BE49-F238E27FC236}">
                <a16:creationId xmlns:a16="http://schemas.microsoft.com/office/drawing/2014/main" id="{EE8B2CE5-516B-1BCB-D10B-5AA9113133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755530" y="430925"/>
            <a:ext cx="540148" cy="457202"/>
          </a:xfrm>
          <a:prstGeom prst="rect">
            <a:avLst/>
          </a:prstGeom>
          <a:effectLst>
            <a:glow rad="76200">
              <a:schemeClr val="accent1">
                <a:satMod val="175000"/>
                <a:alpha val="55000"/>
              </a:schemeClr>
            </a:glow>
          </a:effectLst>
        </p:spPr>
      </p:pic>
      <p:sp>
        <p:nvSpPr>
          <p:cNvPr id="20" name="CuadroTexto 19">
            <a:extLst>
              <a:ext uri="{FF2B5EF4-FFF2-40B4-BE49-F238E27FC236}">
                <a16:creationId xmlns:a16="http://schemas.microsoft.com/office/drawing/2014/main" id="{A3B55C30-0265-28CD-F5CB-0CEDA2B1D5AB}"/>
              </a:ext>
            </a:extLst>
          </p:cNvPr>
          <p:cNvSpPr txBox="1"/>
          <p:nvPr/>
        </p:nvSpPr>
        <p:spPr>
          <a:xfrm>
            <a:off x="7726291" y="130843"/>
            <a:ext cx="569387"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DEV</a:t>
            </a:r>
          </a:p>
        </p:txBody>
      </p:sp>
      <p:cxnSp>
        <p:nvCxnSpPr>
          <p:cNvPr id="21" name="Conector recto 20">
            <a:extLst>
              <a:ext uri="{FF2B5EF4-FFF2-40B4-BE49-F238E27FC236}">
                <a16:creationId xmlns:a16="http://schemas.microsoft.com/office/drawing/2014/main" id="{0BFAE2B4-4C48-A3C4-C0EF-B1F1A75847D2}"/>
              </a:ext>
            </a:extLst>
          </p:cNvPr>
          <p:cNvCxnSpPr>
            <a:cxnSpLocks/>
            <a:endCxn id="5" idx="2"/>
          </p:cNvCxnSpPr>
          <p:nvPr/>
        </p:nvCxnSpPr>
        <p:spPr>
          <a:xfrm>
            <a:off x="0" y="1286459"/>
            <a:ext cx="1275758"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pic>
        <p:nvPicPr>
          <p:cNvPr id="23" name="Imagen 22" descr="Un hombre con un micrófono&#10;&#10;Descripción generada automáticamente con confianza baja">
            <a:extLst>
              <a:ext uri="{FF2B5EF4-FFF2-40B4-BE49-F238E27FC236}">
                <a16:creationId xmlns:a16="http://schemas.microsoft.com/office/drawing/2014/main" id="{F3926C6D-30E7-D408-94F3-0F743BA93D4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7576" y="2616014"/>
            <a:ext cx="2466631" cy="2466631"/>
          </a:xfrm>
          <a:prstGeom prst="rect">
            <a:avLst/>
          </a:prstGeom>
        </p:spPr>
      </p:pic>
      <p:cxnSp>
        <p:nvCxnSpPr>
          <p:cNvPr id="25" name="Conector recto de flecha 24">
            <a:extLst>
              <a:ext uri="{FF2B5EF4-FFF2-40B4-BE49-F238E27FC236}">
                <a16:creationId xmlns:a16="http://schemas.microsoft.com/office/drawing/2014/main" id="{880FB696-3E58-9C0E-C4BF-0DC325DAAE87}"/>
              </a:ext>
            </a:extLst>
          </p:cNvPr>
          <p:cNvCxnSpPr>
            <a:cxnSpLocks/>
            <a:endCxn id="5" idx="4"/>
          </p:cNvCxnSpPr>
          <p:nvPr/>
        </p:nvCxnSpPr>
        <p:spPr>
          <a:xfrm flipV="1">
            <a:off x="1473095" y="1673452"/>
            <a:ext cx="189656" cy="2088923"/>
          </a:xfrm>
          <a:prstGeom prst="straightConnector1">
            <a:avLst/>
          </a:prstGeom>
          <a:ln>
            <a:solidFill>
              <a:srgbClr val="F7F7F7"/>
            </a:solidFill>
            <a:tailEnd type="triangle"/>
          </a:ln>
          <a:effectLst>
            <a:glow rad="76200">
              <a:schemeClr val="accent1">
                <a:satMod val="175000"/>
                <a:alpha val="55000"/>
              </a:schemeClr>
            </a:glow>
          </a:effectLst>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C47ABD62-0DF0-6711-6084-E5178A5AE271}"/>
              </a:ext>
            </a:extLst>
          </p:cNvPr>
          <p:cNvSpPr txBox="1"/>
          <p:nvPr/>
        </p:nvSpPr>
        <p:spPr>
          <a:xfrm rot="16580230">
            <a:off x="885393" y="2222746"/>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PUSH</a:t>
            </a:r>
          </a:p>
        </p:txBody>
      </p:sp>
      <p:pic>
        <p:nvPicPr>
          <p:cNvPr id="38" name="Imagen 37" descr="Imagen que contiene computadora&#10;&#10;Descripción generada automáticamente">
            <a:extLst>
              <a:ext uri="{FF2B5EF4-FFF2-40B4-BE49-F238E27FC236}">
                <a16:creationId xmlns:a16="http://schemas.microsoft.com/office/drawing/2014/main" id="{C4491E3E-BBFE-21D9-ED06-2BBA60008D2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755597" y="1972305"/>
            <a:ext cx="641252" cy="641252"/>
          </a:xfrm>
          <a:prstGeom prst="rect">
            <a:avLst/>
          </a:prstGeom>
        </p:spPr>
      </p:pic>
      <p:sp>
        <p:nvSpPr>
          <p:cNvPr id="39" name="CuadroTexto 38">
            <a:extLst>
              <a:ext uri="{FF2B5EF4-FFF2-40B4-BE49-F238E27FC236}">
                <a16:creationId xmlns:a16="http://schemas.microsoft.com/office/drawing/2014/main" id="{64B8F0C1-A938-BE95-65CB-2ECDAFD24EDC}"/>
              </a:ext>
            </a:extLst>
          </p:cNvPr>
          <p:cNvSpPr txBox="1"/>
          <p:nvPr/>
        </p:nvSpPr>
        <p:spPr>
          <a:xfrm>
            <a:off x="1538730" y="2490824"/>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sp>
        <p:nvSpPr>
          <p:cNvPr id="40" name="CuadroTexto 39">
            <a:extLst>
              <a:ext uri="{FF2B5EF4-FFF2-40B4-BE49-F238E27FC236}">
                <a16:creationId xmlns:a16="http://schemas.microsoft.com/office/drawing/2014/main" id="{2C4F8745-D5DF-5E38-5A52-DF45FD25AFEE}"/>
              </a:ext>
            </a:extLst>
          </p:cNvPr>
          <p:cNvSpPr txBox="1"/>
          <p:nvPr/>
        </p:nvSpPr>
        <p:spPr>
          <a:xfrm>
            <a:off x="100385" y="742100"/>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a:t>
            </a:r>
          </a:p>
        </p:txBody>
      </p:sp>
      <p:sp>
        <p:nvSpPr>
          <p:cNvPr id="2" name="CuadroTexto 1">
            <a:extLst>
              <a:ext uri="{FF2B5EF4-FFF2-40B4-BE49-F238E27FC236}">
                <a16:creationId xmlns:a16="http://schemas.microsoft.com/office/drawing/2014/main" id="{808D6718-D3E9-6E32-B05E-5A91F838465C}"/>
              </a:ext>
            </a:extLst>
          </p:cNvPr>
          <p:cNvSpPr txBox="1"/>
          <p:nvPr/>
        </p:nvSpPr>
        <p:spPr>
          <a:xfrm>
            <a:off x="2214136" y="747825"/>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pic>
        <p:nvPicPr>
          <p:cNvPr id="4" name="Imagen 3" descr="Logotipo, Icono&#10;&#10;Descripción generada automáticamente">
            <a:extLst>
              <a:ext uri="{FF2B5EF4-FFF2-40B4-BE49-F238E27FC236}">
                <a16:creationId xmlns:a16="http://schemas.microsoft.com/office/drawing/2014/main" id="{6F708CF5-1C29-4EE5-367F-DBC3B606E07C}"/>
              </a:ext>
            </a:extLst>
          </p:cNvPr>
          <p:cNvPicPr>
            <a:picLocks noChangeAspect="1"/>
          </p:cNvPicPr>
          <p:nvPr/>
        </p:nvPicPr>
        <p:blipFill>
          <a:blip r:embed="rId8">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783549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12500" b="12500"/>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3" name="Grupo 2">
            <a:extLst>
              <a:ext uri="{FF2B5EF4-FFF2-40B4-BE49-F238E27FC236}">
                <a16:creationId xmlns:a16="http://schemas.microsoft.com/office/drawing/2014/main" id="{2ACC9795-C69E-07E1-BA8E-304FB4BEB40E}"/>
              </a:ext>
            </a:extLst>
          </p:cNvPr>
          <p:cNvGrpSpPr/>
          <p:nvPr/>
        </p:nvGrpSpPr>
        <p:grpSpPr>
          <a:xfrm>
            <a:off x="1275758" y="892890"/>
            <a:ext cx="7136839" cy="783511"/>
            <a:chOff x="1352019" y="2257544"/>
            <a:chExt cx="6170719" cy="677446"/>
          </a:xfrm>
        </p:grpSpPr>
        <p:sp>
          <p:nvSpPr>
            <p:cNvPr id="5" name="Elipse 4">
              <a:extLst>
                <a:ext uri="{FF2B5EF4-FFF2-40B4-BE49-F238E27FC236}">
                  <a16:creationId xmlns:a16="http://schemas.microsoft.com/office/drawing/2014/main" id="{D857A9E3-4FD6-5683-8E56-930CED1CFE1D}"/>
                </a:ext>
              </a:extLst>
            </p:cNvPr>
            <p:cNvSpPr/>
            <p:nvPr/>
          </p:nvSpPr>
          <p:spPr>
            <a:xfrm>
              <a:off x="1352019" y="226323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3" name="Conector recto 12">
              <a:extLst>
                <a:ext uri="{FF2B5EF4-FFF2-40B4-BE49-F238E27FC236}">
                  <a16:creationId xmlns:a16="http://schemas.microsoft.com/office/drawing/2014/main" id="{66110997-83A6-2867-0CCE-ADD8A34BF7B1}"/>
                </a:ext>
              </a:extLst>
            </p:cNvPr>
            <p:cNvCxnSpPr>
              <a:cxnSpLocks/>
              <a:stCxn id="5" idx="6"/>
              <a:endCxn id="16" idx="2"/>
            </p:cNvCxnSpPr>
            <p:nvPr/>
          </p:nvCxnSpPr>
          <p:spPr>
            <a:xfrm>
              <a:off x="2021229" y="2597835"/>
              <a:ext cx="1245524" cy="255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14" name="Elipse 13">
              <a:extLst>
                <a:ext uri="{FF2B5EF4-FFF2-40B4-BE49-F238E27FC236}">
                  <a16:creationId xmlns:a16="http://schemas.microsoft.com/office/drawing/2014/main" id="{D6EAC7F6-DC78-7DE5-5F89-0D17519076BA}"/>
                </a:ext>
              </a:extLst>
            </p:cNvPr>
            <p:cNvSpPr/>
            <p:nvPr/>
          </p:nvSpPr>
          <p:spPr>
            <a:xfrm>
              <a:off x="6853528" y="2257544"/>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Elipse 14">
              <a:extLst>
                <a:ext uri="{FF2B5EF4-FFF2-40B4-BE49-F238E27FC236}">
                  <a16:creationId xmlns:a16="http://schemas.microsoft.com/office/drawing/2014/main" id="{C83B90C6-879B-91B8-2F46-F9466F4D3C37}"/>
                </a:ext>
              </a:extLst>
            </p:cNvPr>
            <p:cNvSpPr/>
            <p:nvPr/>
          </p:nvSpPr>
          <p:spPr>
            <a:xfrm>
              <a:off x="5165073" y="226166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Elipse 15">
              <a:extLst>
                <a:ext uri="{FF2B5EF4-FFF2-40B4-BE49-F238E27FC236}">
                  <a16:creationId xmlns:a16="http://schemas.microsoft.com/office/drawing/2014/main" id="{7580373B-E850-7659-F1DD-D3469A51889C}"/>
                </a:ext>
              </a:extLst>
            </p:cNvPr>
            <p:cNvSpPr/>
            <p:nvPr/>
          </p:nvSpPr>
          <p:spPr>
            <a:xfrm>
              <a:off x="3266753" y="226578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7" name="Conector recto 16">
              <a:extLst>
                <a:ext uri="{FF2B5EF4-FFF2-40B4-BE49-F238E27FC236}">
                  <a16:creationId xmlns:a16="http://schemas.microsoft.com/office/drawing/2014/main" id="{D5FF99ED-5BE6-8725-8A58-DEBB54D87C18}"/>
                </a:ext>
              </a:extLst>
            </p:cNvPr>
            <p:cNvCxnSpPr>
              <a:cxnSpLocks/>
              <a:stCxn id="16" idx="6"/>
              <a:endCxn id="15" idx="2"/>
            </p:cNvCxnSpPr>
            <p:nvPr/>
          </p:nvCxnSpPr>
          <p:spPr>
            <a:xfrm flipV="1">
              <a:off x="3935963" y="2596270"/>
              <a:ext cx="1229110" cy="4115"/>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cxnSp>
          <p:nvCxnSpPr>
            <p:cNvPr id="18" name="Conector recto 17">
              <a:extLst>
                <a:ext uri="{FF2B5EF4-FFF2-40B4-BE49-F238E27FC236}">
                  <a16:creationId xmlns:a16="http://schemas.microsoft.com/office/drawing/2014/main" id="{92911CB1-9C7D-4253-4E2D-02E5882103B4}"/>
                </a:ext>
              </a:extLst>
            </p:cNvPr>
            <p:cNvCxnSpPr>
              <a:cxnSpLocks/>
              <a:stCxn id="15" idx="6"/>
              <a:endCxn id="14" idx="2"/>
            </p:cNvCxnSpPr>
            <p:nvPr/>
          </p:nvCxnSpPr>
          <p:spPr>
            <a:xfrm flipV="1">
              <a:off x="5834283" y="2592149"/>
              <a:ext cx="1019245" cy="4121"/>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grpSp>
      <p:pic>
        <p:nvPicPr>
          <p:cNvPr id="19" name="Gráfico 18" descr="Flecha arriba con relleno sólido">
            <a:extLst>
              <a:ext uri="{FF2B5EF4-FFF2-40B4-BE49-F238E27FC236}">
                <a16:creationId xmlns:a16="http://schemas.microsoft.com/office/drawing/2014/main" id="{EE8B2CE5-516B-1BCB-D10B-5AA9113133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755530" y="430925"/>
            <a:ext cx="540148" cy="457202"/>
          </a:xfrm>
          <a:prstGeom prst="rect">
            <a:avLst/>
          </a:prstGeom>
          <a:effectLst>
            <a:glow rad="76200">
              <a:schemeClr val="accent1">
                <a:satMod val="175000"/>
                <a:alpha val="55000"/>
              </a:schemeClr>
            </a:glow>
          </a:effectLst>
        </p:spPr>
      </p:pic>
      <p:sp>
        <p:nvSpPr>
          <p:cNvPr id="20" name="CuadroTexto 19">
            <a:extLst>
              <a:ext uri="{FF2B5EF4-FFF2-40B4-BE49-F238E27FC236}">
                <a16:creationId xmlns:a16="http://schemas.microsoft.com/office/drawing/2014/main" id="{A3B55C30-0265-28CD-F5CB-0CEDA2B1D5AB}"/>
              </a:ext>
            </a:extLst>
          </p:cNvPr>
          <p:cNvSpPr txBox="1"/>
          <p:nvPr/>
        </p:nvSpPr>
        <p:spPr>
          <a:xfrm>
            <a:off x="7726291" y="130843"/>
            <a:ext cx="569387"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DEV</a:t>
            </a:r>
          </a:p>
        </p:txBody>
      </p:sp>
      <p:cxnSp>
        <p:nvCxnSpPr>
          <p:cNvPr id="21" name="Conector recto 20">
            <a:extLst>
              <a:ext uri="{FF2B5EF4-FFF2-40B4-BE49-F238E27FC236}">
                <a16:creationId xmlns:a16="http://schemas.microsoft.com/office/drawing/2014/main" id="{0BFAE2B4-4C48-A3C4-C0EF-B1F1A75847D2}"/>
              </a:ext>
            </a:extLst>
          </p:cNvPr>
          <p:cNvCxnSpPr>
            <a:cxnSpLocks/>
            <a:endCxn id="5" idx="2"/>
          </p:cNvCxnSpPr>
          <p:nvPr/>
        </p:nvCxnSpPr>
        <p:spPr>
          <a:xfrm>
            <a:off x="0" y="1286459"/>
            <a:ext cx="1275758"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pic>
        <p:nvPicPr>
          <p:cNvPr id="23" name="Imagen 22" descr="Un hombre con un micrófono&#10;&#10;Descripción generada automáticamente con confianza baja">
            <a:extLst>
              <a:ext uri="{FF2B5EF4-FFF2-40B4-BE49-F238E27FC236}">
                <a16:creationId xmlns:a16="http://schemas.microsoft.com/office/drawing/2014/main" id="{F3926C6D-30E7-D408-94F3-0F743BA93D4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7576" y="2616014"/>
            <a:ext cx="2466631" cy="2466631"/>
          </a:xfrm>
          <a:prstGeom prst="rect">
            <a:avLst/>
          </a:prstGeom>
        </p:spPr>
      </p:pic>
      <p:cxnSp>
        <p:nvCxnSpPr>
          <p:cNvPr id="25" name="Conector recto de flecha 24">
            <a:extLst>
              <a:ext uri="{FF2B5EF4-FFF2-40B4-BE49-F238E27FC236}">
                <a16:creationId xmlns:a16="http://schemas.microsoft.com/office/drawing/2014/main" id="{880FB696-3E58-9C0E-C4BF-0DC325DAAE87}"/>
              </a:ext>
            </a:extLst>
          </p:cNvPr>
          <p:cNvCxnSpPr>
            <a:cxnSpLocks/>
            <a:endCxn id="5" idx="4"/>
          </p:cNvCxnSpPr>
          <p:nvPr/>
        </p:nvCxnSpPr>
        <p:spPr>
          <a:xfrm flipV="1">
            <a:off x="1473095" y="1673452"/>
            <a:ext cx="189656" cy="2088923"/>
          </a:xfrm>
          <a:prstGeom prst="straightConnector1">
            <a:avLst/>
          </a:prstGeom>
          <a:ln>
            <a:solidFill>
              <a:srgbClr val="F7F7F7"/>
            </a:solidFill>
            <a:tailEnd type="triangle"/>
          </a:ln>
          <a:effectLst>
            <a:glow rad="76200">
              <a:schemeClr val="accent1">
                <a:satMod val="175000"/>
                <a:alpha val="55000"/>
              </a:schemeClr>
            </a:glow>
          </a:effectLst>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C47ABD62-0DF0-6711-6084-E5178A5AE271}"/>
              </a:ext>
            </a:extLst>
          </p:cNvPr>
          <p:cNvSpPr txBox="1"/>
          <p:nvPr/>
        </p:nvSpPr>
        <p:spPr>
          <a:xfrm rot="16580230">
            <a:off x="885393" y="2222746"/>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PUSH</a:t>
            </a:r>
          </a:p>
        </p:txBody>
      </p:sp>
      <p:pic>
        <p:nvPicPr>
          <p:cNvPr id="38" name="Imagen 37" descr="Imagen que contiene computadora&#10;&#10;Descripción generada automáticamente">
            <a:extLst>
              <a:ext uri="{FF2B5EF4-FFF2-40B4-BE49-F238E27FC236}">
                <a16:creationId xmlns:a16="http://schemas.microsoft.com/office/drawing/2014/main" id="{C4491E3E-BBFE-21D9-ED06-2BBA60008D2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755597" y="1972305"/>
            <a:ext cx="641252" cy="641252"/>
          </a:xfrm>
          <a:prstGeom prst="rect">
            <a:avLst/>
          </a:prstGeom>
        </p:spPr>
      </p:pic>
      <p:sp>
        <p:nvSpPr>
          <p:cNvPr id="39" name="CuadroTexto 38">
            <a:extLst>
              <a:ext uri="{FF2B5EF4-FFF2-40B4-BE49-F238E27FC236}">
                <a16:creationId xmlns:a16="http://schemas.microsoft.com/office/drawing/2014/main" id="{64B8F0C1-A938-BE95-65CB-2ECDAFD24EDC}"/>
              </a:ext>
            </a:extLst>
          </p:cNvPr>
          <p:cNvSpPr txBox="1"/>
          <p:nvPr/>
        </p:nvSpPr>
        <p:spPr>
          <a:xfrm>
            <a:off x="1538730" y="2490824"/>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sp>
        <p:nvSpPr>
          <p:cNvPr id="40" name="CuadroTexto 39">
            <a:extLst>
              <a:ext uri="{FF2B5EF4-FFF2-40B4-BE49-F238E27FC236}">
                <a16:creationId xmlns:a16="http://schemas.microsoft.com/office/drawing/2014/main" id="{2C4F8745-D5DF-5E38-5A52-DF45FD25AFEE}"/>
              </a:ext>
            </a:extLst>
          </p:cNvPr>
          <p:cNvSpPr txBox="1"/>
          <p:nvPr/>
        </p:nvSpPr>
        <p:spPr>
          <a:xfrm>
            <a:off x="100385" y="742100"/>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a:t>
            </a:r>
          </a:p>
        </p:txBody>
      </p:sp>
      <p:pic>
        <p:nvPicPr>
          <p:cNvPr id="42" name="Imagen 41" descr="Un hombre sentado en un piano&#10;&#10;Descripción generada automáticamente con confianza media">
            <a:extLst>
              <a:ext uri="{FF2B5EF4-FFF2-40B4-BE49-F238E27FC236}">
                <a16:creationId xmlns:a16="http://schemas.microsoft.com/office/drawing/2014/main" id="{6C5F6E0A-5CDB-ACDF-6EB1-8E0D34563CA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402474" y="2646572"/>
            <a:ext cx="2466630" cy="2466630"/>
          </a:xfrm>
          <a:prstGeom prst="rect">
            <a:avLst/>
          </a:prstGeom>
        </p:spPr>
      </p:pic>
      <p:pic>
        <p:nvPicPr>
          <p:cNvPr id="47" name="Imagen 46" descr="Imagen que contiene computadora&#10;&#10;Descripción generada automáticamente">
            <a:extLst>
              <a:ext uri="{FF2B5EF4-FFF2-40B4-BE49-F238E27FC236}">
                <a16:creationId xmlns:a16="http://schemas.microsoft.com/office/drawing/2014/main" id="{7A43A4A1-639C-5EC4-BF7A-3FD781F091F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338108" y="1922457"/>
            <a:ext cx="641252" cy="641252"/>
          </a:xfrm>
          <a:prstGeom prst="rect">
            <a:avLst/>
          </a:prstGeom>
        </p:spPr>
      </p:pic>
      <p:sp>
        <p:nvSpPr>
          <p:cNvPr id="48" name="CuadroTexto 47">
            <a:extLst>
              <a:ext uri="{FF2B5EF4-FFF2-40B4-BE49-F238E27FC236}">
                <a16:creationId xmlns:a16="http://schemas.microsoft.com/office/drawing/2014/main" id="{54119207-0CA4-E3E1-5734-1242BDD9F84F}"/>
              </a:ext>
            </a:extLst>
          </p:cNvPr>
          <p:cNvSpPr txBox="1"/>
          <p:nvPr/>
        </p:nvSpPr>
        <p:spPr>
          <a:xfrm>
            <a:off x="4120233" y="2409585"/>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 FIX</a:t>
            </a:r>
          </a:p>
        </p:txBody>
      </p:sp>
      <p:sp>
        <p:nvSpPr>
          <p:cNvPr id="2" name="CuadroTexto 1">
            <a:extLst>
              <a:ext uri="{FF2B5EF4-FFF2-40B4-BE49-F238E27FC236}">
                <a16:creationId xmlns:a16="http://schemas.microsoft.com/office/drawing/2014/main" id="{F5D480CC-D183-90C8-C92A-C5C728BF0C7C}"/>
              </a:ext>
            </a:extLst>
          </p:cNvPr>
          <p:cNvSpPr txBox="1"/>
          <p:nvPr/>
        </p:nvSpPr>
        <p:spPr>
          <a:xfrm>
            <a:off x="2214136" y="747825"/>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pic>
        <p:nvPicPr>
          <p:cNvPr id="4" name="Imagen 3" descr="Logotipo, Icono&#10;&#10;Descripción generada automáticamente">
            <a:extLst>
              <a:ext uri="{FF2B5EF4-FFF2-40B4-BE49-F238E27FC236}">
                <a16:creationId xmlns:a16="http://schemas.microsoft.com/office/drawing/2014/main" id="{F5C35548-D164-8011-9BA3-31BFA70ACF1B}"/>
              </a:ext>
            </a:extLst>
          </p:cNvPr>
          <p:cNvPicPr>
            <a:picLocks noChangeAspect="1"/>
          </p:cNvPicPr>
          <p:nvPr/>
        </p:nvPicPr>
        <p:blipFill>
          <a:blip r:embed="rId9">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27116525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12500" b="12500"/>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3" name="Grupo 2">
            <a:extLst>
              <a:ext uri="{FF2B5EF4-FFF2-40B4-BE49-F238E27FC236}">
                <a16:creationId xmlns:a16="http://schemas.microsoft.com/office/drawing/2014/main" id="{2ACC9795-C69E-07E1-BA8E-304FB4BEB40E}"/>
              </a:ext>
            </a:extLst>
          </p:cNvPr>
          <p:cNvGrpSpPr/>
          <p:nvPr/>
        </p:nvGrpSpPr>
        <p:grpSpPr>
          <a:xfrm>
            <a:off x="1275758" y="892890"/>
            <a:ext cx="7136839" cy="783511"/>
            <a:chOff x="1352019" y="2257544"/>
            <a:chExt cx="6170719" cy="677446"/>
          </a:xfrm>
        </p:grpSpPr>
        <p:sp>
          <p:nvSpPr>
            <p:cNvPr id="5" name="Elipse 4">
              <a:extLst>
                <a:ext uri="{FF2B5EF4-FFF2-40B4-BE49-F238E27FC236}">
                  <a16:creationId xmlns:a16="http://schemas.microsoft.com/office/drawing/2014/main" id="{D857A9E3-4FD6-5683-8E56-930CED1CFE1D}"/>
                </a:ext>
              </a:extLst>
            </p:cNvPr>
            <p:cNvSpPr/>
            <p:nvPr/>
          </p:nvSpPr>
          <p:spPr>
            <a:xfrm>
              <a:off x="1352019" y="226323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3" name="Conector recto 12">
              <a:extLst>
                <a:ext uri="{FF2B5EF4-FFF2-40B4-BE49-F238E27FC236}">
                  <a16:creationId xmlns:a16="http://schemas.microsoft.com/office/drawing/2014/main" id="{66110997-83A6-2867-0CCE-ADD8A34BF7B1}"/>
                </a:ext>
              </a:extLst>
            </p:cNvPr>
            <p:cNvCxnSpPr>
              <a:cxnSpLocks/>
              <a:stCxn id="5" idx="6"/>
              <a:endCxn id="16" idx="2"/>
            </p:cNvCxnSpPr>
            <p:nvPr/>
          </p:nvCxnSpPr>
          <p:spPr>
            <a:xfrm>
              <a:off x="2021229" y="2597835"/>
              <a:ext cx="1245524" cy="255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14" name="Elipse 13">
              <a:extLst>
                <a:ext uri="{FF2B5EF4-FFF2-40B4-BE49-F238E27FC236}">
                  <a16:creationId xmlns:a16="http://schemas.microsoft.com/office/drawing/2014/main" id="{D6EAC7F6-DC78-7DE5-5F89-0D17519076BA}"/>
                </a:ext>
              </a:extLst>
            </p:cNvPr>
            <p:cNvSpPr/>
            <p:nvPr/>
          </p:nvSpPr>
          <p:spPr>
            <a:xfrm>
              <a:off x="6853528" y="2257544"/>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Elipse 14">
              <a:extLst>
                <a:ext uri="{FF2B5EF4-FFF2-40B4-BE49-F238E27FC236}">
                  <a16:creationId xmlns:a16="http://schemas.microsoft.com/office/drawing/2014/main" id="{C83B90C6-879B-91B8-2F46-F9466F4D3C37}"/>
                </a:ext>
              </a:extLst>
            </p:cNvPr>
            <p:cNvSpPr/>
            <p:nvPr/>
          </p:nvSpPr>
          <p:spPr>
            <a:xfrm>
              <a:off x="5165073" y="226166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Elipse 15">
              <a:extLst>
                <a:ext uri="{FF2B5EF4-FFF2-40B4-BE49-F238E27FC236}">
                  <a16:creationId xmlns:a16="http://schemas.microsoft.com/office/drawing/2014/main" id="{7580373B-E850-7659-F1DD-D3469A51889C}"/>
                </a:ext>
              </a:extLst>
            </p:cNvPr>
            <p:cNvSpPr/>
            <p:nvPr/>
          </p:nvSpPr>
          <p:spPr>
            <a:xfrm>
              <a:off x="3266753" y="226578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7" name="Conector recto 16">
              <a:extLst>
                <a:ext uri="{FF2B5EF4-FFF2-40B4-BE49-F238E27FC236}">
                  <a16:creationId xmlns:a16="http://schemas.microsoft.com/office/drawing/2014/main" id="{D5FF99ED-5BE6-8725-8A58-DEBB54D87C18}"/>
                </a:ext>
              </a:extLst>
            </p:cNvPr>
            <p:cNvCxnSpPr>
              <a:cxnSpLocks/>
              <a:stCxn id="16" idx="6"/>
              <a:endCxn id="15" idx="2"/>
            </p:cNvCxnSpPr>
            <p:nvPr/>
          </p:nvCxnSpPr>
          <p:spPr>
            <a:xfrm flipV="1">
              <a:off x="3935963" y="2596270"/>
              <a:ext cx="1229110" cy="4115"/>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cxnSp>
          <p:nvCxnSpPr>
            <p:cNvPr id="18" name="Conector recto 17">
              <a:extLst>
                <a:ext uri="{FF2B5EF4-FFF2-40B4-BE49-F238E27FC236}">
                  <a16:creationId xmlns:a16="http://schemas.microsoft.com/office/drawing/2014/main" id="{92911CB1-9C7D-4253-4E2D-02E5882103B4}"/>
                </a:ext>
              </a:extLst>
            </p:cNvPr>
            <p:cNvCxnSpPr>
              <a:cxnSpLocks/>
              <a:stCxn id="15" idx="6"/>
              <a:endCxn id="14" idx="2"/>
            </p:cNvCxnSpPr>
            <p:nvPr/>
          </p:nvCxnSpPr>
          <p:spPr>
            <a:xfrm flipV="1">
              <a:off x="5834283" y="2592149"/>
              <a:ext cx="1019245" cy="4121"/>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grpSp>
      <p:pic>
        <p:nvPicPr>
          <p:cNvPr id="19" name="Gráfico 18" descr="Flecha arriba con relleno sólido">
            <a:extLst>
              <a:ext uri="{FF2B5EF4-FFF2-40B4-BE49-F238E27FC236}">
                <a16:creationId xmlns:a16="http://schemas.microsoft.com/office/drawing/2014/main" id="{EE8B2CE5-516B-1BCB-D10B-5AA9113133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755530" y="430925"/>
            <a:ext cx="540148" cy="457202"/>
          </a:xfrm>
          <a:prstGeom prst="rect">
            <a:avLst/>
          </a:prstGeom>
          <a:effectLst>
            <a:glow rad="76200">
              <a:schemeClr val="accent1">
                <a:satMod val="175000"/>
                <a:alpha val="55000"/>
              </a:schemeClr>
            </a:glow>
          </a:effectLst>
        </p:spPr>
      </p:pic>
      <p:sp>
        <p:nvSpPr>
          <p:cNvPr id="20" name="CuadroTexto 19">
            <a:extLst>
              <a:ext uri="{FF2B5EF4-FFF2-40B4-BE49-F238E27FC236}">
                <a16:creationId xmlns:a16="http://schemas.microsoft.com/office/drawing/2014/main" id="{A3B55C30-0265-28CD-F5CB-0CEDA2B1D5AB}"/>
              </a:ext>
            </a:extLst>
          </p:cNvPr>
          <p:cNvSpPr txBox="1"/>
          <p:nvPr/>
        </p:nvSpPr>
        <p:spPr>
          <a:xfrm>
            <a:off x="7726291" y="130843"/>
            <a:ext cx="569387"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DEV</a:t>
            </a:r>
          </a:p>
        </p:txBody>
      </p:sp>
      <p:cxnSp>
        <p:nvCxnSpPr>
          <p:cNvPr id="21" name="Conector recto 20">
            <a:extLst>
              <a:ext uri="{FF2B5EF4-FFF2-40B4-BE49-F238E27FC236}">
                <a16:creationId xmlns:a16="http://schemas.microsoft.com/office/drawing/2014/main" id="{0BFAE2B4-4C48-A3C4-C0EF-B1F1A75847D2}"/>
              </a:ext>
            </a:extLst>
          </p:cNvPr>
          <p:cNvCxnSpPr>
            <a:cxnSpLocks/>
            <a:endCxn id="5" idx="2"/>
          </p:cNvCxnSpPr>
          <p:nvPr/>
        </p:nvCxnSpPr>
        <p:spPr>
          <a:xfrm>
            <a:off x="0" y="1286459"/>
            <a:ext cx="1275758"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pic>
        <p:nvPicPr>
          <p:cNvPr id="23" name="Imagen 22" descr="Un hombre con un micrófono&#10;&#10;Descripción generada automáticamente con confianza baja">
            <a:extLst>
              <a:ext uri="{FF2B5EF4-FFF2-40B4-BE49-F238E27FC236}">
                <a16:creationId xmlns:a16="http://schemas.microsoft.com/office/drawing/2014/main" id="{F3926C6D-30E7-D408-94F3-0F743BA93D4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7576" y="2616014"/>
            <a:ext cx="2466631" cy="2466631"/>
          </a:xfrm>
          <a:prstGeom prst="rect">
            <a:avLst/>
          </a:prstGeom>
        </p:spPr>
      </p:pic>
      <p:cxnSp>
        <p:nvCxnSpPr>
          <p:cNvPr id="25" name="Conector recto de flecha 24">
            <a:extLst>
              <a:ext uri="{FF2B5EF4-FFF2-40B4-BE49-F238E27FC236}">
                <a16:creationId xmlns:a16="http://schemas.microsoft.com/office/drawing/2014/main" id="{880FB696-3E58-9C0E-C4BF-0DC325DAAE87}"/>
              </a:ext>
            </a:extLst>
          </p:cNvPr>
          <p:cNvCxnSpPr>
            <a:cxnSpLocks/>
            <a:endCxn id="5" idx="4"/>
          </p:cNvCxnSpPr>
          <p:nvPr/>
        </p:nvCxnSpPr>
        <p:spPr>
          <a:xfrm flipV="1">
            <a:off x="1473095" y="1673452"/>
            <a:ext cx="189656" cy="2088923"/>
          </a:xfrm>
          <a:prstGeom prst="straightConnector1">
            <a:avLst/>
          </a:prstGeom>
          <a:ln>
            <a:solidFill>
              <a:srgbClr val="F7F7F7"/>
            </a:solidFill>
            <a:tailEnd type="triangle"/>
          </a:ln>
          <a:effectLst>
            <a:glow rad="76200">
              <a:schemeClr val="accent1">
                <a:satMod val="175000"/>
                <a:alpha val="55000"/>
              </a:schemeClr>
            </a:glow>
          </a:effectLst>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C47ABD62-0DF0-6711-6084-E5178A5AE271}"/>
              </a:ext>
            </a:extLst>
          </p:cNvPr>
          <p:cNvSpPr txBox="1"/>
          <p:nvPr/>
        </p:nvSpPr>
        <p:spPr>
          <a:xfrm rot="16580230">
            <a:off x="885393" y="2222746"/>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PUSH</a:t>
            </a:r>
          </a:p>
        </p:txBody>
      </p:sp>
      <p:pic>
        <p:nvPicPr>
          <p:cNvPr id="38" name="Imagen 37" descr="Imagen que contiene computadora&#10;&#10;Descripción generada automáticamente">
            <a:extLst>
              <a:ext uri="{FF2B5EF4-FFF2-40B4-BE49-F238E27FC236}">
                <a16:creationId xmlns:a16="http://schemas.microsoft.com/office/drawing/2014/main" id="{C4491E3E-BBFE-21D9-ED06-2BBA60008D2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755597" y="1972305"/>
            <a:ext cx="641252" cy="641252"/>
          </a:xfrm>
          <a:prstGeom prst="rect">
            <a:avLst/>
          </a:prstGeom>
        </p:spPr>
      </p:pic>
      <p:sp>
        <p:nvSpPr>
          <p:cNvPr id="39" name="CuadroTexto 38">
            <a:extLst>
              <a:ext uri="{FF2B5EF4-FFF2-40B4-BE49-F238E27FC236}">
                <a16:creationId xmlns:a16="http://schemas.microsoft.com/office/drawing/2014/main" id="{64B8F0C1-A938-BE95-65CB-2ECDAFD24EDC}"/>
              </a:ext>
            </a:extLst>
          </p:cNvPr>
          <p:cNvSpPr txBox="1"/>
          <p:nvPr/>
        </p:nvSpPr>
        <p:spPr>
          <a:xfrm>
            <a:off x="1538730" y="2490824"/>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sp>
        <p:nvSpPr>
          <p:cNvPr id="40" name="CuadroTexto 39">
            <a:extLst>
              <a:ext uri="{FF2B5EF4-FFF2-40B4-BE49-F238E27FC236}">
                <a16:creationId xmlns:a16="http://schemas.microsoft.com/office/drawing/2014/main" id="{2C4F8745-D5DF-5E38-5A52-DF45FD25AFEE}"/>
              </a:ext>
            </a:extLst>
          </p:cNvPr>
          <p:cNvSpPr txBox="1"/>
          <p:nvPr/>
        </p:nvSpPr>
        <p:spPr>
          <a:xfrm>
            <a:off x="100385" y="742100"/>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a:t>
            </a:r>
          </a:p>
        </p:txBody>
      </p:sp>
      <p:pic>
        <p:nvPicPr>
          <p:cNvPr id="42" name="Imagen 41" descr="Un hombre sentado en un piano&#10;&#10;Descripción generada automáticamente con confianza media">
            <a:extLst>
              <a:ext uri="{FF2B5EF4-FFF2-40B4-BE49-F238E27FC236}">
                <a16:creationId xmlns:a16="http://schemas.microsoft.com/office/drawing/2014/main" id="{6C5F6E0A-5CDB-ACDF-6EB1-8E0D34563CA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402474" y="2646572"/>
            <a:ext cx="2466630" cy="2466630"/>
          </a:xfrm>
          <a:prstGeom prst="rect">
            <a:avLst/>
          </a:prstGeom>
        </p:spPr>
      </p:pic>
      <p:cxnSp>
        <p:nvCxnSpPr>
          <p:cNvPr id="43" name="Conector recto de flecha 42">
            <a:extLst>
              <a:ext uri="{FF2B5EF4-FFF2-40B4-BE49-F238E27FC236}">
                <a16:creationId xmlns:a16="http://schemas.microsoft.com/office/drawing/2014/main" id="{B22F9F77-1788-889D-ACD5-C7A30337D410}"/>
              </a:ext>
            </a:extLst>
          </p:cNvPr>
          <p:cNvCxnSpPr>
            <a:cxnSpLocks/>
            <a:endCxn id="16" idx="4"/>
          </p:cNvCxnSpPr>
          <p:nvPr/>
        </p:nvCxnSpPr>
        <p:spPr>
          <a:xfrm flipH="1" flipV="1">
            <a:off x="3877266" y="1676401"/>
            <a:ext cx="609009" cy="1990724"/>
          </a:xfrm>
          <a:prstGeom prst="straightConnector1">
            <a:avLst/>
          </a:prstGeom>
          <a:ln>
            <a:solidFill>
              <a:srgbClr val="F7F7F7"/>
            </a:solidFill>
            <a:tailEnd type="triangle"/>
          </a:ln>
          <a:effectLst>
            <a:glow rad="76200">
              <a:schemeClr val="accent1">
                <a:satMod val="175000"/>
                <a:alpha val="55000"/>
              </a:schemeClr>
            </a:glow>
          </a:effectLst>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57D9DB5B-EE43-C12C-B78A-2427B1339CF9}"/>
              </a:ext>
            </a:extLst>
          </p:cNvPr>
          <p:cNvSpPr txBox="1"/>
          <p:nvPr/>
        </p:nvSpPr>
        <p:spPr>
          <a:xfrm rot="15344960">
            <a:off x="3334126" y="2205670"/>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PUSH</a:t>
            </a:r>
          </a:p>
        </p:txBody>
      </p:sp>
      <p:pic>
        <p:nvPicPr>
          <p:cNvPr id="47" name="Imagen 46" descr="Imagen que contiene computadora&#10;&#10;Descripción generada automáticamente">
            <a:extLst>
              <a:ext uri="{FF2B5EF4-FFF2-40B4-BE49-F238E27FC236}">
                <a16:creationId xmlns:a16="http://schemas.microsoft.com/office/drawing/2014/main" id="{7A43A4A1-639C-5EC4-BF7A-3FD781F091F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338108" y="1922457"/>
            <a:ext cx="641252" cy="641252"/>
          </a:xfrm>
          <a:prstGeom prst="rect">
            <a:avLst/>
          </a:prstGeom>
        </p:spPr>
      </p:pic>
      <p:sp>
        <p:nvSpPr>
          <p:cNvPr id="48" name="CuadroTexto 47">
            <a:extLst>
              <a:ext uri="{FF2B5EF4-FFF2-40B4-BE49-F238E27FC236}">
                <a16:creationId xmlns:a16="http://schemas.microsoft.com/office/drawing/2014/main" id="{54119207-0CA4-E3E1-5734-1242BDD9F84F}"/>
              </a:ext>
            </a:extLst>
          </p:cNvPr>
          <p:cNvSpPr txBox="1"/>
          <p:nvPr/>
        </p:nvSpPr>
        <p:spPr>
          <a:xfrm>
            <a:off x="4120233" y="2409585"/>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 FIX</a:t>
            </a:r>
          </a:p>
        </p:txBody>
      </p:sp>
      <p:sp>
        <p:nvSpPr>
          <p:cNvPr id="2" name="CuadroTexto 1">
            <a:extLst>
              <a:ext uri="{FF2B5EF4-FFF2-40B4-BE49-F238E27FC236}">
                <a16:creationId xmlns:a16="http://schemas.microsoft.com/office/drawing/2014/main" id="{F5D480CC-D183-90C8-C92A-C5C728BF0C7C}"/>
              </a:ext>
            </a:extLst>
          </p:cNvPr>
          <p:cNvSpPr txBox="1"/>
          <p:nvPr/>
        </p:nvSpPr>
        <p:spPr>
          <a:xfrm>
            <a:off x="2214136" y="747825"/>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pic>
        <p:nvPicPr>
          <p:cNvPr id="4" name="Imagen 3" descr="Logotipo, Icono&#10;&#10;Descripción generada automáticamente">
            <a:extLst>
              <a:ext uri="{FF2B5EF4-FFF2-40B4-BE49-F238E27FC236}">
                <a16:creationId xmlns:a16="http://schemas.microsoft.com/office/drawing/2014/main" id="{AE01ADCE-E5EC-919D-F61F-CD22210CECF4}"/>
              </a:ext>
            </a:extLst>
          </p:cNvPr>
          <p:cNvPicPr>
            <a:picLocks noChangeAspect="1"/>
          </p:cNvPicPr>
          <p:nvPr/>
        </p:nvPicPr>
        <p:blipFill>
          <a:blip r:embed="rId9">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653297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12500" b="12500"/>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3" name="Grupo 2">
            <a:extLst>
              <a:ext uri="{FF2B5EF4-FFF2-40B4-BE49-F238E27FC236}">
                <a16:creationId xmlns:a16="http://schemas.microsoft.com/office/drawing/2014/main" id="{2ACC9795-C69E-07E1-BA8E-304FB4BEB40E}"/>
              </a:ext>
            </a:extLst>
          </p:cNvPr>
          <p:cNvGrpSpPr/>
          <p:nvPr/>
        </p:nvGrpSpPr>
        <p:grpSpPr>
          <a:xfrm>
            <a:off x="1275758" y="892890"/>
            <a:ext cx="7136839" cy="783511"/>
            <a:chOff x="1352019" y="2257544"/>
            <a:chExt cx="6170719" cy="677446"/>
          </a:xfrm>
        </p:grpSpPr>
        <p:sp>
          <p:nvSpPr>
            <p:cNvPr id="5" name="Elipse 4">
              <a:extLst>
                <a:ext uri="{FF2B5EF4-FFF2-40B4-BE49-F238E27FC236}">
                  <a16:creationId xmlns:a16="http://schemas.microsoft.com/office/drawing/2014/main" id="{D857A9E3-4FD6-5683-8E56-930CED1CFE1D}"/>
                </a:ext>
              </a:extLst>
            </p:cNvPr>
            <p:cNvSpPr/>
            <p:nvPr/>
          </p:nvSpPr>
          <p:spPr>
            <a:xfrm>
              <a:off x="1352019" y="226323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3" name="Conector recto 12">
              <a:extLst>
                <a:ext uri="{FF2B5EF4-FFF2-40B4-BE49-F238E27FC236}">
                  <a16:creationId xmlns:a16="http://schemas.microsoft.com/office/drawing/2014/main" id="{66110997-83A6-2867-0CCE-ADD8A34BF7B1}"/>
                </a:ext>
              </a:extLst>
            </p:cNvPr>
            <p:cNvCxnSpPr>
              <a:cxnSpLocks/>
              <a:stCxn id="5" idx="6"/>
              <a:endCxn id="16" idx="2"/>
            </p:cNvCxnSpPr>
            <p:nvPr/>
          </p:nvCxnSpPr>
          <p:spPr>
            <a:xfrm>
              <a:off x="2021229" y="2597835"/>
              <a:ext cx="1245524" cy="255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14" name="Elipse 13">
              <a:extLst>
                <a:ext uri="{FF2B5EF4-FFF2-40B4-BE49-F238E27FC236}">
                  <a16:creationId xmlns:a16="http://schemas.microsoft.com/office/drawing/2014/main" id="{D6EAC7F6-DC78-7DE5-5F89-0D17519076BA}"/>
                </a:ext>
              </a:extLst>
            </p:cNvPr>
            <p:cNvSpPr/>
            <p:nvPr/>
          </p:nvSpPr>
          <p:spPr>
            <a:xfrm>
              <a:off x="6853528" y="2257544"/>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Elipse 14">
              <a:extLst>
                <a:ext uri="{FF2B5EF4-FFF2-40B4-BE49-F238E27FC236}">
                  <a16:creationId xmlns:a16="http://schemas.microsoft.com/office/drawing/2014/main" id="{C83B90C6-879B-91B8-2F46-F9466F4D3C37}"/>
                </a:ext>
              </a:extLst>
            </p:cNvPr>
            <p:cNvSpPr/>
            <p:nvPr/>
          </p:nvSpPr>
          <p:spPr>
            <a:xfrm>
              <a:off x="5165073" y="226166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Elipse 15">
              <a:extLst>
                <a:ext uri="{FF2B5EF4-FFF2-40B4-BE49-F238E27FC236}">
                  <a16:creationId xmlns:a16="http://schemas.microsoft.com/office/drawing/2014/main" id="{7580373B-E850-7659-F1DD-D3469A51889C}"/>
                </a:ext>
              </a:extLst>
            </p:cNvPr>
            <p:cNvSpPr/>
            <p:nvPr/>
          </p:nvSpPr>
          <p:spPr>
            <a:xfrm>
              <a:off x="3266753" y="226578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7" name="Conector recto 16">
              <a:extLst>
                <a:ext uri="{FF2B5EF4-FFF2-40B4-BE49-F238E27FC236}">
                  <a16:creationId xmlns:a16="http://schemas.microsoft.com/office/drawing/2014/main" id="{D5FF99ED-5BE6-8725-8A58-DEBB54D87C18}"/>
                </a:ext>
              </a:extLst>
            </p:cNvPr>
            <p:cNvCxnSpPr>
              <a:cxnSpLocks/>
              <a:stCxn id="16" idx="6"/>
              <a:endCxn id="15" idx="2"/>
            </p:cNvCxnSpPr>
            <p:nvPr/>
          </p:nvCxnSpPr>
          <p:spPr>
            <a:xfrm flipV="1">
              <a:off x="3935963" y="2596270"/>
              <a:ext cx="1229110" cy="4115"/>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cxnSp>
          <p:nvCxnSpPr>
            <p:cNvPr id="18" name="Conector recto 17">
              <a:extLst>
                <a:ext uri="{FF2B5EF4-FFF2-40B4-BE49-F238E27FC236}">
                  <a16:creationId xmlns:a16="http://schemas.microsoft.com/office/drawing/2014/main" id="{92911CB1-9C7D-4253-4E2D-02E5882103B4}"/>
                </a:ext>
              </a:extLst>
            </p:cNvPr>
            <p:cNvCxnSpPr>
              <a:cxnSpLocks/>
              <a:stCxn id="15" idx="6"/>
              <a:endCxn id="14" idx="2"/>
            </p:cNvCxnSpPr>
            <p:nvPr/>
          </p:nvCxnSpPr>
          <p:spPr>
            <a:xfrm flipV="1">
              <a:off x="5834283" y="2592149"/>
              <a:ext cx="1019245" cy="4121"/>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grpSp>
      <p:pic>
        <p:nvPicPr>
          <p:cNvPr id="19" name="Gráfico 18" descr="Flecha arriba con relleno sólido">
            <a:extLst>
              <a:ext uri="{FF2B5EF4-FFF2-40B4-BE49-F238E27FC236}">
                <a16:creationId xmlns:a16="http://schemas.microsoft.com/office/drawing/2014/main" id="{EE8B2CE5-516B-1BCB-D10B-5AA9113133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755530" y="430925"/>
            <a:ext cx="540148" cy="457202"/>
          </a:xfrm>
          <a:prstGeom prst="rect">
            <a:avLst/>
          </a:prstGeom>
          <a:effectLst>
            <a:glow rad="76200">
              <a:schemeClr val="accent1">
                <a:satMod val="175000"/>
                <a:alpha val="55000"/>
              </a:schemeClr>
            </a:glow>
          </a:effectLst>
        </p:spPr>
      </p:pic>
      <p:sp>
        <p:nvSpPr>
          <p:cNvPr id="20" name="CuadroTexto 19">
            <a:extLst>
              <a:ext uri="{FF2B5EF4-FFF2-40B4-BE49-F238E27FC236}">
                <a16:creationId xmlns:a16="http://schemas.microsoft.com/office/drawing/2014/main" id="{A3B55C30-0265-28CD-F5CB-0CEDA2B1D5AB}"/>
              </a:ext>
            </a:extLst>
          </p:cNvPr>
          <p:cNvSpPr txBox="1"/>
          <p:nvPr/>
        </p:nvSpPr>
        <p:spPr>
          <a:xfrm>
            <a:off x="7726291" y="130843"/>
            <a:ext cx="569387"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DEV</a:t>
            </a:r>
          </a:p>
        </p:txBody>
      </p:sp>
      <p:cxnSp>
        <p:nvCxnSpPr>
          <p:cNvPr id="21" name="Conector recto 20">
            <a:extLst>
              <a:ext uri="{FF2B5EF4-FFF2-40B4-BE49-F238E27FC236}">
                <a16:creationId xmlns:a16="http://schemas.microsoft.com/office/drawing/2014/main" id="{0BFAE2B4-4C48-A3C4-C0EF-B1F1A75847D2}"/>
              </a:ext>
            </a:extLst>
          </p:cNvPr>
          <p:cNvCxnSpPr>
            <a:cxnSpLocks/>
            <a:endCxn id="5" idx="2"/>
          </p:cNvCxnSpPr>
          <p:nvPr/>
        </p:nvCxnSpPr>
        <p:spPr>
          <a:xfrm>
            <a:off x="0" y="1286459"/>
            <a:ext cx="1275758"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pic>
        <p:nvPicPr>
          <p:cNvPr id="23" name="Imagen 22" descr="Un hombre con un micrófono&#10;&#10;Descripción generada automáticamente con confianza baja">
            <a:extLst>
              <a:ext uri="{FF2B5EF4-FFF2-40B4-BE49-F238E27FC236}">
                <a16:creationId xmlns:a16="http://schemas.microsoft.com/office/drawing/2014/main" id="{F3926C6D-30E7-D408-94F3-0F743BA93D4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7576" y="2616014"/>
            <a:ext cx="2466631" cy="2466631"/>
          </a:xfrm>
          <a:prstGeom prst="rect">
            <a:avLst/>
          </a:prstGeom>
        </p:spPr>
      </p:pic>
      <p:cxnSp>
        <p:nvCxnSpPr>
          <p:cNvPr id="25" name="Conector recto de flecha 24">
            <a:extLst>
              <a:ext uri="{FF2B5EF4-FFF2-40B4-BE49-F238E27FC236}">
                <a16:creationId xmlns:a16="http://schemas.microsoft.com/office/drawing/2014/main" id="{880FB696-3E58-9C0E-C4BF-0DC325DAAE87}"/>
              </a:ext>
            </a:extLst>
          </p:cNvPr>
          <p:cNvCxnSpPr>
            <a:cxnSpLocks/>
            <a:endCxn id="5" idx="4"/>
          </p:cNvCxnSpPr>
          <p:nvPr/>
        </p:nvCxnSpPr>
        <p:spPr>
          <a:xfrm flipV="1">
            <a:off x="1473095" y="1673452"/>
            <a:ext cx="189656" cy="2088923"/>
          </a:xfrm>
          <a:prstGeom prst="straightConnector1">
            <a:avLst/>
          </a:prstGeom>
          <a:ln>
            <a:solidFill>
              <a:srgbClr val="F7F7F7"/>
            </a:solidFill>
            <a:tailEnd type="triangle"/>
          </a:ln>
          <a:effectLst>
            <a:glow rad="76200">
              <a:schemeClr val="accent1">
                <a:satMod val="175000"/>
                <a:alpha val="55000"/>
              </a:schemeClr>
            </a:glow>
          </a:effectLst>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C47ABD62-0DF0-6711-6084-E5178A5AE271}"/>
              </a:ext>
            </a:extLst>
          </p:cNvPr>
          <p:cNvSpPr txBox="1"/>
          <p:nvPr/>
        </p:nvSpPr>
        <p:spPr>
          <a:xfrm rot="16580230">
            <a:off x="885393" y="2222746"/>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PUSH</a:t>
            </a:r>
          </a:p>
        </p:txBody>
      </p:sp>
      <p:pic>
        <p:nvPicPr>
          <p:cNvPr id="38" name="Imagen 37" descr="Imagen que contiene computadora&#10;&#10;Descripción generada automáticamente">
            <a:extLst>
              <a:ext uri="{FF2B5EF4-FFF2-40B4-BE49-F238E27FC236}">
                <a16:creationId xmlns:a16="http://schemas.microsoft.com/office/drawing/2014/main" id="{C4491E3E-BBFE-21D9-ED06-2BBA60008D2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755597" y="1972305"/>
            <a:ext cx="641252" cy="641252"/>
          </a:xfrm>
          <a:prstGeom prst="rect">
            <a:avLst/>
          </a:prstGeom>
        </p:spPr>
      </p:pic>
      <p:sp>
        <p:nvSpPr>
          <p:cNvPr id="39" name="CuadroTexto 38">
            <a:extLst>
              <a:ext uri="{FF2B5EF4-FFF2-40B4-BE49-F238E27FC236}">
                <a16:creationId xmlns:a16="http://schemas.microsoft.com/office/drawing/2014/main" id="{64B8F0C1-A938-BE95-65CB-2ECDAFD24EDC}"/>
              </a:ext>
            </a:extLst>
          </p:cNvPr>
          <p:cNvSpPr txBox="1"/>
          <p:nvPr/>
        </p:nvSpPr>
        <p:spPr>
          <a:xfrm>
            <a:off x="1538730" y="2490824"/>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sp>
        <p:nvSpPr>
          <p:cNvPr id="40" name="CuadroTexto 39">
            <a:extLst>
              <a:ext uri="{FF2B5EF4-FFF2-40B4-BE49-F238E27FC236}">
                <a16:creationId xmlns:a16="http://schemas.microsoft.com/office/drawing/2014/main" id="{2C4F8745-D5DF-5E38-5A52-DF45FD25AFEE}"/>
              </a:ext>
            </a:extLst>
          </p:cNvPr>
          <p:cNvSpPr txBox="1"/>
          <p:nvPr/>
        </p:nvSpPr>
        <p:spPr>
          <a:xfrm>
            <a:off x="100385" y="742100"/>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a:t>
            </a:r>
          </a:p>
        </p:txBody>
      </p:sp>
      <p:cxnSp>
        <p:nvCxnSpPr>
          <p:cNvPr id="43" name="Conector recto de flecha 42">
            <a:extLst>
              <a:ext uri="{FF2B5EF4-FFF2-40B4-BE49-F238E27FC236}">
                <a16:creationId xmlns:a16="http://schemas.microsoft.com/office/drawing/2014/main" id="{B22F9F77-1788-889D-ACD5-C7A30337D410}"/>
              </a:ext>
            </a:extLst>
          </p:cNvPr>
          <p:cNvCxnSpPr>
            <a:cxnSpLocks/>
            <a:endCxn id="16" idx="4"/>
          </p:cNvCxnSpPr>
          <p:nvPr/>
        </p:nvCxnSpPr>
        <p:spPr>
          <a:xfrm flipH="1" flipV="1">
            <a:off x="3877266" y="1676401"/>
            <a:ext cx="609009" cy="1990724"/>
          </a:xfrm>
          <a:prstGeom prst="straightConnector1">
            <a:avLst/>
          </a:prstGeom>
          <a:ln>
            <a:solidFill>
              <a:srgbClr val="F7F7F7"/>
            </a:solidFill>
            <a:tailEnd type="triangle"/>
          </a:ln>
          <a:effectLst>
            <a:glow rad="76200">
              <a:srgbClr val="FF0000">
                <a:alpha val="55000"/>
              </a:srgbClr>
            </a:glow>
          </a:effectLst>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57D9DB5B-EE43-C12C-B78A-2427B1339CF9}"/>
              </a:ext>
            </a:extLst>
          </p:cNvPr>
          <p:cNvSpPr txBox="1"/>
          <p:nvPr/>
        </p:nvSpPr>
        <p:spPr>
          <a:xfrm rot="15344960">
            <a:off x="3334126" y="2205670"/>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PUSH</a:t>
            </a:r>
          </a:p>
        </p:txBody>
      </p:sp>
      <p:pic>
        <p:nvPicPr>
          <p:cNvPr id="47" name="Imagen 46" descr="Imagen que contiene computadora&#10;&#10;Descripción generada automáticamente">
            <a:extLst>
              <a:ext uri="{FF2B5EF4-FFF2-40B4-BE49-F238E27FC236}">
                <a16:creationId xmlns:a16="http://schemas.microsoft.com/office/drawing/2014/main" id="{7A43A4A1-639C-5EC4-BF7A-3FD781F091F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338108" y="1922457"/>
            <a:ext cx="641252" cy="641252"/>
          </a:xfrm>
          <a:prstGeom prst="rect">
            <a:avLst/>
          </a:prstGeom>
        </p:spPr>
      </p:pic>
      <p:sp>
        <p:nvSpPr>
          <p:cNvPr id="48" name="CuadroTexto 47">
            <a:extLst>
              <a:ext uri="{FF2B5EF4-FFF2-40B4-BE49-F238E27FC236}">
                <a16:creationId xmlns:a16="http://schemas.microsoft.com/office/drawing/2014/main" id="{54119207-0CA4-E3E1-5734-1242BDD9F84F}"/>
              </a:ext>
            </a:extLst>
          </p:cNvPr>
          <p:cNvSpPr txBox="1"/>
          <p:nvPr/>
        </p:nvSpPr>
        <p:spPr>
          <a:xfrm>
            <a:off x="4120233" y="2409585"/>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 FIX</a:t>
            </a:r>
          </a:p>
        </p:txBody>
      </p:sp>
      <p:sp>
        <p:nvSpPr>
          <p:cNvPr id="2" name="CuadroTexto 1">
            <a:extLst>
              <a:ext uri="{FF2B5EF4-FFF2-40B4-BE49-F238E27FC236}">
                <a16:creationId xmlns:a16="http://schemas.microsoft.com/office/drawing/2014/main" id="{F5D480CC-D183-90C8-C92A-C5C728BF0C7C}"/>
              </a:ext>
            </a:extLst>
          </p:cNvPr>
          <p:cNvSpPr txBox="1"/>
          <p:nvPr/>
        </p:nvSpPr>
        <p:spPr>
          <a:xfrm>
            <a:off x="2214136" y="747825"/>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pic>
        <p:nvPicPr>
          <p:cNvPr id="6" name="Imagen 5" descr="Un dibujo de una persona&#10;&#10;Descripción generada automáticamente con confianza baja">
            <a:extLst>
              <a:ext uri="{FF2B5EF4-FFF2-40B4-BE49-F238E27FC236}">
                <a16:creationId xmlns:a16="http://schemas.microsoft.com/office/drawing/2014/main" id="{4B6742E9-EE1E-FBD5-307E-CEE3D419821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171199" y="2933417"/>
            <a:ext cx="1898067" cy="1898067"/>
          </a:xfrm>
          <a:prstGeom prst="rect">
            <a:avLst/>
          </a:prstGeom>
        </p:spPr>
      </p:pic>
      <p:pic>
        <p:nvPicPr>
          <p:cNvPr id="4" name="Imagen 3" descr="Logotipo, Icono&#10;&#10;Descripción generada automáticamente">
            <a:extLst>
              <a:ext uri="{FF2B5EF4-FFF2-40B4-BE49-F238E27FC236}">
                <a16:creationId xmlns:a16="http://schemas.microsoft.com/office/drawing/2014/main" id="{7CAEE89C-627D-84CA-AE02-3AECF14822E2}"/>
              </a:ext>
            </a:extLst>
          </p:cNvPr>
          <p:cNvPicPr>
            <a:picLocks noChangeAspect="1"/>
          </p:cNvPicPr>
          <p:nvPr/>
        </p:nvPicPr>
        <p:blipFill>
          <a:blip r:embed="rId9">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679171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12500" b="12500"/>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3" name="Grupo 2">
            <a:extLst>
              <a:ext uri="{FF2B5EF4-FFF2-40B4-BE49-F238E27FC236}">
                <a16:creationId xmlns:a16="http://schemas.microsoft.com/office/drawing/2014/main" id="{2ACC9795-C69E-07E1-BA8E-304FB4BEB40E}"/>
              </a:ext>
            </a:extLst>
          </p:cNvPr>
          <p:cNvGrpSpPr/>
          <p:nvPr/>
        </p:nvGrpSpPr>
        <p:grpSpPr>
          <a:xfrm>
            <a:off x="1275758" y="892890"/>
            <a:ext cx="7136839" cy="783511"/>
            <a:chOff x="1352019" y="2257544"/>
            <a:chExt cx="6170719" cy="677446"/>
          </a:xfrm>
        </p:grpSpPr>
        <p:sp>
          <p:nvSpPr>
            <p:cNvPr id="5" name="Elipse 4">
              <a:extLst>
                <a:ext uri="{FF2B5EF4-FFF2-40B4-BE49-F238E27FC236}">
                  <a16:creationId xmlns:a16="http://schemas.microsoft.com/office/drawing/2014/main" id="{D857A9E3-4FD6-5683-8E56-930CED1CFE1D}"/>
                </a:ext>
              </a:extLst>
            </p:cNvPr>
            <p:cNvSpPr/>
            <p:nvPr/>
          </p:nvSpPr>
          <p:spPr>
            <a:xfrm>
              <a:off x="1352019" y="226323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3" name="Conector recto 12">
              <a:extLst>
                <a:ext uri="{FF2B5EF4-FFF2-40B4-BE49-F238E27FC236}">
                  <a16:creationId xmlns:a16="http://schemas.microsoft.com/office/drawing/2014/main" id="{66110997-83A6-2867-0CCE-ADD8A34BF7B1}"/>
                </a:ext>
              </a:extLst>
            </p:cNvPr>
            <p:cNvCxnSpPr>
              <a:cxnSpLocks/>
              <a:stCxn id="5" idx="6"/>
              <a:endCxn id="16" idx="2"/>
            </p:cNvCxnSpPr>
            <p:nvPr/>
          </p:nvCxnSpPr>
          <p:spPr>
            <a:xfrm>
              <a:off x="2021229" y="2597835"/>
              <a:ext cx="1245524" cy="255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14" name="Elipse 13">
              <a:extLst>
                <a:ext uri="{FF2B5EF4-FFF2-40B4-BE49-F238E27FC236}">
                  <a16:creationId xmlns:a16="http://schemas.microsoft.com/office/drawing/2014/main" id="{D6EAC7F6-DC78-7DE5-5F89-0D17519076BA}"/>
                </a:ext>
              </a:extLst>
            </p:cNvPr>
            <p:cNvSpPr/>
            <p:nvPr/>
          </p:nvSpPr>
          <p:spPr>
            <a:xfrm>
              <a:off x="6853528" y="2257544"/>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Elipse 14">
              <a:extLst>
                <a:ext uri="{FF2B5EF4-FFF2-40B4-BE49-F238E27FC236}">
                  <a16:creationId xmlns:a16="http://schemas.microsoft.com/office/drawing/2014/main" id="{C83B90C6-879B-91B8-2F46-F9466F4D3C37}"/>
                </a:ext>
              </a:extLst>
            </p:cNvPr>
            <p:cNvSpPr/>
            <p:nvPr/>
          </p:nvSpPr>
          <p:spPr>
            <a:xfrm>
              <a:off x="5165073" y="226166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Elipse 15">
              <a:extLst>
                <a:ext uri="{FF2B5EF4-FFF2-40B4-BE49-F238E27FC236}">
                  <a16:creationId xmlns:a16="http://schemas.microsoft.com/office/drawing/2014/main" id="{7580373B-E850-7659-F1DD-D3469A51889C}"/>
                </a:ext>
              </a:extLst>
            </p:cNvPr>
            <p:cNvSpPr/>
            <p:nvPr/>
          </p:nvSpPr>
          <p:spPr>
            <a:xfrm>
              <a:off x="3266753" y="226578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7" name="Conector recto 16">
              <a:extLst>
                <a:ext uri="{FF2B5EF4-FFF2-40B4-BE49-F238E27FC236}">
                  <a16:creationId xmlns:a16="http://schemas.microsoft.com/office/drawing/2014/main" id="{D5FF99ED-5BE6-8725-8A58-DEBB54D87C18}"/>
                </a:ext>
              </a:extLst>
            </p:cNvPr>
            <p:cNvCxnSpPr>
              <a:cxnSpLocks/>
              <a:stCxn id="16" idx="6"/>
              <a:endCxn id="15" idx="2"/>
            </p:cNvCxnSpPr>
            <p:nvPr/>
          </p:nvCxnSpPr>
          <p:spPr>
            <a:xfrm flipV="1">
              <a:off x="3935963" y="2596270"/>
              <a:ext cx="1229110" cy="4115"/>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cxnSp>
          <p:nvCxnSpPr>
            <p:cNvPr id="18" name="Conector recto 17">
              <a:extLst>
                <a:ext uri="{FF2B5EF4-FFF2-40B4-BE49-F238E27FC236}">
                  <a16:creationId xmlns:a16="http://schemas.microsoft.com/office/drawing/2014/main" id="{92911CB1-9C7D-4253-4E2D-02E5882103B4}"/>
                </a:ext>
              </a:extLst>
            </p:cNvPr>
            <p:cNvCxnSpPr>
              <a:cxnSpLocks/>
              <a:stCxn id="15" idx="6"/>
              <a:endCxn id="14" idx="2"/>
            </p:cNvCxnSpPr>
            <p:nvPr/>
          </p:nvCxnSpPr>
          <p:spPr>
            <a:xfrm flipV="1">
              <a:off x="5834283" y="2592149"/>
              <a:ext cx="1019245" cy="4121"/>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grpSp>
      <p:pic>
        <p:nvPicPr>
          <p:cNvPr id="19" name="Gráfico 18" descr="Flecha arriba con relleno sólido">
            <a:extLst>
              <a:ext uri="{FF2B5EF4-FFF2-40B4-BE49-F238E27FC236}">
                <a16:creationId xmlns:a16="http://schemas.microsoft.com/office/drawing/2014/main" id="{EE8B2CE5-516B-1BCB-D10B-5AA9113133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755530" y="430925"/>
            <a:ext cx="540148" cy="457202"/>
          </a:xfrm>
          <a:prstGeom prst="rect">
            <a:avLst/>
          </a:prstGeom>
          <a:effectLst>
            <a:glow rad="76200">
              <a:schemeClr val="accent1">
                <a:satMod val="175000"/>
                <a:alpha val="55000"/>
              </a:schemeClr>
            </a:glow>
          </a:effectLst>
        </p:spPr>
      </p:pic>
      <p:sp>
        <p:nvSpPr>
          <p:cNvPr id="20" name="CuadroTexto 19">
            <a:extLst>
              <a:ext uri="{FF2B5EF4-FFF2-40B4-BE49-F238E27FC236}">
                <a16:creationId xmlns:a16="http://schemas.microsoft.com/office/drawing/2014/main" id="{A3B55C30-0265-28CD-F5CB-0CEDA2B1D5AB}"/>
              </a:ext>
            </a:extLst>
          </p:cNvPr>
          <p:cNvSpPr txBox="1"/>
          <p:nvPr/>
        </p:nvSpPr>
        <p:spPr>
          <a:xfrm>
            <a:off x="7726291" y="130843"/>
            <a:ext cx="569387"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DEV</a:t>
            </a:r>
          </a:p>
        </p:txBody>
      </p:sp>
      <p:cxnSp>
        <p:nvCxnSpPr>
          <p:cNvPr id="21" name="Conector recto 20">
            <a:extLst>
              <a:ext uri="{FF2B5EF4-FFF2-40B4-BE49-F238E27FC236}">
                <a16:creationId xmlns:a16="http://schemas.microsoft.com/office/drawing/2014/main" id="{0BFAE2B4-4C48-A3C4-C0EF-B1F1A75847D2}"/>
              </a:ext>
            </a:extLst>
          </p:cNvPr>
          <p:cNvCxnSpPr>
            <a:cxnSpLocks/>
            <a:endCxn id="5" idx="2"/>
          </p:cNvCxnSpPr>
          <p:nvPr/>
        </p:nvCxnSpPr>
        <p:spPr>
          <a:xfrm>
            <a:off x="0" y="1286459"/>
            <a:ext cx="1275758"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pic>
        <p:nvPicPr>
          <p:cNvPr id="23" name="Imagen 22" descr="Un hombre con un micrófono&#10;&#10;Descripción generada automáticamente con confianza baja">
            <a:extLst>
              <a:ext uri="{FF2B5EF4-FFF2-40B4-BE49-F238E27FC236}">
                <a16:creationId xmlns:a16="http://schemas.microsoft.com/office/drawing/2014/main" id="{F3926C6D-30E7-D408-94F3-0F743BA93D4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7576" y="2616014"/>
            <a:ext cx="2466631" cy="2466631"/>
          </a:xfrm>
          <a:prstGeom prst="rect">
            <a:avLst/>
          </a:prstGeom>
        </p:spPr>
      </p:pic>
      <p:cxnSp>
        <p:nvCxnSpPr>
          <p:cNvPr id="25" name="Conector recto de flecha 24">
            <a:extLst>
              <a:ext uri="{FF2B5EF4-FFF2-40B4-BE49-F238E27FC236}">
                <a16:creationId xmlns:a16="http://schemas.microsoft.com/office/drawing/2014/main" id="{880FB696-3E58-9C0E-C4BF-0DC325DAAE87}"/>
              </a:ext>
            </a:extLst>
          </p:cNvPr>
          <p:cNvCxnSpPr>
            <a:cxnSpLocks/>
            <a:endCxn id="5" idx="4"/>
          </p:cNvCxnSpPr>
          <p:nvPr/>
        </p:nvCxnSpPr>
        <p:spPr>
          <a:xfrm flipV="1">
            <a:off x="1473095" y="1673452"/>
            <a:ext cx="189656" cy="2088923"/>
          </a:xfrm>
          <a:prstGeom prst="straightConnector1">
            <a:avLst/>
          </a:prstGeom>
          <a:ln>
            <a:solidFill>
              <a:srgbClr val="F7F7F7"/>
            </a:solidFill>
            <a:tailEnd type="triangle"/>
          </a:ln>
          <a:effectLst>
            <a:glow rad="76200">
              <a:schemeClr val="accent1">
                <a:satMod val="175000"/>
                <a:alpha val="55000"/>
              </a:schemeClr>
            </a:glow>
          </a:effectLst>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C47ABD62-0DF0-6711-6084-E5178A5AE271}"/>
              </a:ext>
            </a:extLst>
          </p:cNvPr>
          <p:cNvSpPr txBox="1"/>
          <p:nvPr/>
        </p:nvSpPr>
        <p:spPr>
          <a:xfrm rot="16580230">
            <a:off x="885393" y="2222746"/>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PUSH</a:t>
            </a:r>
          </a:p>
        </p:txBody>
      </p:sp>
      <p:pic>
        <p:nvPicPr>
          <p:cNvPr id="38" name="Imagen 37" descr="Imagen que contiene computadora&#10;&#10;Descripción generada automáticamente">
            <a:extLst>
              <a:ext uri="{FF2B5EF4-FFF2-40B4-BE49-F238E27FC236}">
                <a16:creationId xmlns:a16="http://schemas.microsoft.com/office/drawing/2014/main" id="{C4491E3E-BBFE-21D9-ED06-2BBA60008D2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755597" y="1972305"/>
            <a:ext cx="641252" cy="641252"/>
          </a:xfrm>
          <a:prstGeom prst="rect">
            <a:avLst/>
          </a:prstGeom>
        </p:spPr>
      </p:pic>
      <p:sp>
        <p:nvSpPr>
          <p:cNvPr id="39" name="CuadroTexto 38">
            <a:extLst>
              <a:ext uri="{FF2B5EF4-FFF2-40B4-BE49-F238E27FC236}">
                <a16:creationId xmlns:a16="http://schemas.microsoft.com/office/drawing/2014/main" id="{64B8F0C1-A938-BE95-65CB-2ECDAFD24EDC}"/>
              </a:ext>
            </a:extLst>
          </p:cNvPr>
          <p:cNvSpPr txBox="1"/>
          <p:nvPr/>
        </p:nvSpPr>
        <p:spPr>
          <a:xfrm>
            <a:off x="1538730" y="2490824"/>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sp>
        <p:nvSpPr>
          <p:cNvPr id="40" name="CuadroTexto 39">
            <a:extLst>
              <a:ext uri="{FF2B5EF4-FFF2-40B4-BE49-F238E27FC236}">
                <a16:creationId xmlns:a16="http://schemas.microsoft.com/office/drawing/2014/main" id="{2C4F8745-D5DF-5E38-5A52-DF45FD25AFEE}"/>
              </a:ext>
            </a:extLst>
          </p:cNvPr>
          <p:cNvSpPr txBox="1"/>
          <p:nvPr/>
        </p:nvSpPr>
        <p:spPr>
          <a:xfrm>
            <a:off x="100385" y="742100"/>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a:t>
            </a:r>
          </a:p>
        </p:txBody>
      </p:sp>
      <p:sp>
        <p:nvSpPr>
          <p:cNvPr id="46" name="CuadroTexto 45">
            <a:extLst>
              <a:ext uri="{FF2B5EF4-FFF2-40B4-BE49-F238E27FC236}">
                <a16:creationId xmlns:a16="http://schemas.microsoft.com/office/drawing/2014/main" id="{57D9DB5B-EE43-C12C-B78A-2427B1339CF9}"/>
              </a:ext>
            </a:extLst>
          </p:cNvPr>
          <p:cNvSpPr txBox="1"/>
          <p:nvPr/>
        </p:nvSpPr>
        <p:spPr>
          <a:xfrm rot="15344960">
            <a:off x="3334126" y="2205670"/>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PULL</a:t>
            </a:r>
          </a:p>
        </p:txBody>
      </p:sp>
      <p:pic>
        <p:nvPicPr>
          <p:cNvPr id="47" name="Imagen 46" descr="Imagen que contiene computadora&#10;&#10;Descripción generada automáticamente">
            <a:extLst>
              <a:ext uri="{FF2B5EF4-FFF2-40B4-BE49-F238E27FC236}">
                <a16:creationId xmlns:a16="http://schemas.microsoft.com/office/drawing/2014/main" id="{7A43A4A1-639C-5EC4-BF7A-3FD781F091F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242831" y="2985804"/>
            <a:ext cx="641252" cy="641252"/>
          </a:xfrm>
          <a:prstGeom prst="rect">
            <a:avLst/>
          </a:prstGeom>
        </p:spPr>
      </p:pic>
      <p:sp>
        <p:nvSpPr>
          <p:cNvPr id="48" name="CuadroTexto 47">
            <a:extLst>
              <a:ext uri="{FF2B5EF4-FFF2-40B4-BE49-F238E27FC236}">
                <a16:creationId xmlns:a16="http://schemas.microsoft.com/office/drawing/2014/main" id="{54119207-0CA4-E3E1-5734-1242BDD9F84F}"/>
              </a:ext>
            </a:extLst>
          </p:cNvPr>
          <p:cNvSpPr txBox="1"/>
          <p:nvPr/>
        </p:nvSpPr>
        <p:spPr>
          <a:xfrm>
            <a:off x="8024956" y="3472932"/>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 FIX</a:t>
            </a:r>
          </a:p>
        </p:txBody>
      </p:sp>
      <p:cxnSp>
        <p:nvCxnSpPr>
          <p:cNvPr id="43" name="Conector recto de flecha 42">
            <a:extLst>
              <a:ext uri="{FF2B5EF4-FFF2-40B4-BE49-F238E27FC236}">
                <a16:creationId xmlns:a16="http://schemas.microsoft.com/office/drawing/2014/main" id="{B22F9F77-1788-889D-ACD5-C7A30337D410}"/>
              </a:ext>
            </a:extLst>
          </p:cNvPr>
          <p:cNvCxnSpPr>
            <a:cxnSpLocks/>
            <a:stCxn id="16" idx="4"/>
          </p:cNvCxnSpPr>
          <p:nvPr/>
        </p:nvCxnSpPr>
        <p:spPr>
          <a:xfrm>
            <a:off x="3877266" y="1676401"/>
            <a:ext cx="431201" cy="1504949"/>
          </a:xfrm>
          <a:prstGeom prst="straightConnector1">
            <a:avLst/>
          </a:prstGeom>
          <a:ln>
            <a:solidFill>
              <a:srgbClr val="F7F7F7"/>
            </a:solidFill>
            <a:tailEnd type="triangle"/>
          </a:ln>
          <a:effectLst>
            <a:glow rad="76200">
              <a:srgbClr val="005EAC">
                <a:alpha val="55000"/>
              </a:srgbClr>
            </a:glow>
          </a:effectLst>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F5D480CC-D183-90C8-C92A-C5C728BF0C7C}"/>
              </a:ext>
            </a:extLst>
          </p:cNvPr>
          <p:cNvSpPr txBox="1"/>
          <p:nvPr/>
        </p:nvSpPr>
        <p:spPr>
          <a:xfrm>
            <a:off x="2214136" y="747825"/>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pic>
        <p:nvPicPr>
          <p:cNvPr id="10" name="Gráfico 9" descr="Basura contorno">
            <a:extLst>
              <a:ext uri="{FF2B5EF4-FFF2-40B4-BE49-F238E27FC236}">
                <a16:creationId xmlns:a16="http://schemas.microsoft.com/office/drawing/2014/main" id="{6F2C8E7A-21FE-B847-8C29-15A410A188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9281" y="3967253"/>
            <a:ext cx="914400" cy="914400"/>
          </a:xfrm>
          <a:prstGeom prst="rect">
            <a:avLst/>
          </a:prstGeom>
          <a:effectLst>
            <a:glow rad="76200">
              <a:schemeClr val="accent1">
                <a:satMod val="175000"/>
                <a:alpha val="55000"/>
              </a:schemeClr>
            </a:glow>
          </a:effectLst>
        </p:spPr>
      </p:pic>
      <p:pic>
        <p:nvPicPr>
          <p:cNvPr id="22" name="Imagen 21" descr="Un hombre sentado en un piano&#10;&#10;Descripción generada automáticamente con confianza media">
            <a:extLst>
              <a:ext uri="{FF2B5EF4-FFF2-40B4-BE49-F238E27FC236}">
                <a16:creationId xmlns:a16="http://schemas.microsoft.com/office/drawing/2014/main" id="{8A2EED5F-C630-2696-66DC-E84CE1A2615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244984" y="2657350"/>
            <a:ext cx="2466630" cy="2466630"/>
          </a:xfrm>
          <a:prstGeom prst="rect">
            <a:avLst/>
          </a:prstGeom>
        </p:spPr>
      </p:pic>
      <p:sp>
        <p:nvSpPr>
          <p:cNvPr id="27" name="CuadroTexto 26">
            <a:extLst>
              <a:ext uri="{FF2B5EF4-FFF2-40B4-BE49-F238E27FC236}">
                <a16:creationId xmlns:a16="http://schemas.microsoft.com/office/drawing/2014/main" id="{54F0B58B-71C2-8D69-0CBA-79E2FAF3F504}"/>
              </a:ext>
            </a:extLst>
          </p:cNvPr>
          <p:cNvSpPr txBox="1"/>
          <p:nvPr/>
        </p:nvSpPr>
        <p:spPr>
          <a:xfrm>
            <a:off x="4455045" y="753439"/>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sp>
        <p:nvSpPr>
          <p:cNvPr id="33" name="CuadroTexto 32">
            <a:extLst>
              <a:ext uri="{FF2B5EF4-FFF2-40B4-BE49-F238E27FC236}">
                <a16:creationId xmlns:a16="http://schemas.microsoft.com/office/drawing/2014/main" id="{7BF79A95-FB8D-6D9F-90A3-918305E8C32D}"/>
              </a:ext>
            </a:extLst>
          </p:cNvPr>
          <p:cNvSpPr txBox="1"/>
          <p:nvPr/>
        </p:nvSpPr>
        <p:spPr>
          <a:xfrm>
            <a:off x="6511707" y="707011"/>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 FIX</a:t>
            </a:r>
          </a:p>
        </p:txBody>
      </p:sp>
      <p:pic>
        <p:nvPicPr>
          <p:cNvPr id="4" name="Imagen 3" descr="Logotipo, Icono&#10;&#10;Descripción generada automáticamente">
            <a:extLst>
              <a:ext uri="{FF2B5EF4-FFF2-40B4-BE49-F238E27FC236}">
                <a16:creationId xmlns:a16="http://schemas.microsoft.com/office/drawing/2014/main" id="{CE06B3C3-F13E-0E28-173E-C4AD7B1FADED}"/>
              </a:ext>
            </a:extLst>
          </p:cNvPr>
          <p:cNvPicPr>
            <a:picLocks noChangeAspect="1"/>
          </p:cNvPicPr>
          <p:nvPr/>
        </p:nvPicPr>
        <p:blipFill>
          <a:blip r:embed="rId11">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3042597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12500" b="12500"/>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3" name="Grupo 2">
            <a:extLst>
              <a:ext uri="{FF2B5EF4-FFF2-40B4-BE49-F238E27FC236}">
                <a16:creationId xmlns:a16="http://schemas.microsoft.com/office/drawing/2014/main" id="{2ACC9795-C69E-07E1-BA8E-304FB4BEB40E}"/>
              </a:ext>
            </a:extLst>
          </p:cNvPr>
          <p:cNvGrpSpPr/>
          <p:nvPr/>
        </p:nvGrpSpPr>
        <p:grpSpPr>
          <a:xfrm>
            <a:off x="1275758" y="892890"/>
            <a:ext cx="7136839" cy="783511"/>
            <a:chOff x="1352019" y="2257544"/>
            <a:chExt cx="6170719" cy="677446"/>
          </a:xfrm>
        </p:grpSpPr>
        <p:sp>
          <p:nvSpPr>
            <p:cNvPr id="5" name="Elipse 4">
              <a:extLst>
                <a:ext uri="{FF2B5EF4-FFF2-40B4-BE49-F238E27FC236}">
                  <a16:creationId xmlns:a16="http://schemas.microsoft.com/office/drawing/2014/main" id="{D857A9E3-4FD6-5683-8E56-930CED1CFE1D}"/>
                </a:ext>
              </a:extLst>
            </p:cNvPr>
            <p:cNvSpPr/>
            <p:nvPr/>
          </p:nvSpPr>
          <p:spPr>
            <a:xfrm>
              <a:off x="1352019" y="226323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3" name="Conector recto 12">
              <a:extLst>
                <a:ext uri="{FF2B5EF4-FFF2-40B4-BE49-F238E27FC236}">
                  <a16:creationId xmlns:a16="http://schemas.microsoft.com/office/drawing/2014/main" id="{66110997-83A6-2867-0CCE-ADD8A34BF7B1}"/>
                </a:ext>
              </a:extLst>
            </p:cNvPr>
            <p:cNvCxnSpPr>
              <a:cxnSpLocks/>
              <a:stCxn id="5" idx="6"/>
              <a:endCxn id="16" idx="2"/>
            </p:cNvCxnSpPr>
            <p:nvPr/>
          </p:nvCxnSpPr>
          <p:spPr>
            <a:xfrm>
              <a:off x="2021229" y="2597835"/>
              <a:ext cx="1245524" cy="255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14" name="Elipse 13">
              <a:extLst>
                <a:ext uri="{FF2B5EF4-FFF2-40B4-BE49-F238E27FC236}">
                  <a16:creationId xmlns:a16="http://schemas.microsoft.com/office/drawing/2014/main" id="{D6EAC7F6-DC78-7DE5-5F89-0D17519076BA}"/>
                </a:ext>
              </a:extLst>
            </p:cNvPr>
            <p:cNvSpPr/>
            <p:nvPr/>
          </p:nvSpPr>
          <p:spPr>
            <a:xfrm>
              <a:off x="6853528" y="2257544"/>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Elipse 14">
              <a:extLst>
                <a:ext uri="{FF2B5EF4-FFF2-40B4-BE49-F238E27FC236}">
                  <a16:creationId xmlns:a16="http://schemas.microsoft.com/office/drawing/2014/main" id="{C83B90C6-879B-91B8-2F46-F9466F4D3C37}"/>
                </a:ext>
              </a:extLst>
            </p:cNvPr>
            <p:cNvSpPr/>
            <p:nvPr/>
          </p:nvSpPr>
          <p:spPr>
            <a:xfrm>
              <a:off x="5165073" y="226166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Elipse 15">
              <a:extLst>
                <a:ext uri="{FF2B5EF4-FFF2-40B4-BE49-F238E27FC236}">
                  <a16:creationId xmlns:a16="http://schemas.microsoft.com/office/drawing/2014/main" id="{7580373B-E850-7659-F1DD-D3469A51889C}"/>
                </a:ext>
              </a:extLst>
            </p:cNvPr>
            <p:cNvSpPr/>
            <p:nvPr/>
          </p:nvSpPr>
          <p:spPr>
            <a:xfrm>
              <a:off x="3266753" y="2265780"/>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17" name="Conector recto 16">
              <a:extLst>
                <a:ext uri="{FF2B5EF4-FFF2-40B4-BE49-F238E27FC236}">
                  <a16:creationId xmlns:a16="http://schemas.microsoft.com/office/drawing/2014/main" id="{D5FF99ED-5BE6-8725-8A58-DEBB54D87C18}"/>
                </a:ext>
              </a:extLst>
            </p:cNvPr>
            <p:cNvCxnSpPr>
              <a:cxnSpLocks/>
              <a:stCxn id="16" idx="6"/>
              <a:endCxn id="15" idx="2"/>
            </p:cNvCxnSpPr>
            <p:nvPr/>
          </p:nvCxnSpPr>
          <p:spPr>
            <a:xfrm flipV="1">
              <a:off x="3935963" y="2596270"/>
              <a:ext cx="1229110" cy="4115"/>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cxnSp>
          <p:nvCxnSpPr>
            <p:cNvPr id="18" name="Conector recto 17">
              <a:extLst>
                <a:ext uri="{FF2B5EF4-FFF2-40B4-BE49-F238E27FC236}">
                  <a16:creationId xmlns:a16="http://schemas.microsoft.com/office/drawing/2014/main" id="{92911CB1-9C7D-4253-4E2D-02E5882103B4}"/>
                </a:ext>
              </a:extLst>
            </p:cNvPr>
            <p:cNvCxnSpPr>
              <a:cxnSpLocks/>
              <a:stCxn id="15" idx="6"/>
              <a:endCxn id="14" idx="2"/>
            </p:cNvCxnSpPr>
            <p:nvPr/>
          </p:nvCxnSpPr>
          <p:spPr>
            <a:xfrm flipV="1">
              <a:off x="5834283" y="2592149"/>
              <a:ext cx="1019245" cy="4121"/>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grpSp>
      <p:pic>
        <p:nvPicPr>
          <p:cNvPr id="19" name="Gráfico 18" descr="Flecha arriba con relleno sólido">
            <a:extLst>
              <a:ext uri="{FF2B5EF4-FFF2-40B4-BE49-F238E27FC236}">
                <a16:creationId xmlns:a16="http://schemas.microsoft.com/office/drawing/2014/main" id="{EE8B2CE5-516B-1BCB-D10B-5AA9113133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755530" y="430925"/>
            <a:ext cx="540148" cy="457202"/>
          </a:xfrm>
          <a:prstGeom prst="rect">
            <a:avLst/>
          </a:prstGeom>
          <a:effectLst>
            <a:glow rad="76200">
              <a:schemeClr val="accent1">
                <a:satMod val="175000"/>
                <a:alpha val="55000"/>
              </a:schemeClr>
            </a:glow>
          </a:effectLst>
        </p:spPr>
      </p:pic>
      <p:sp>
        <p:nvSpPr>
          <p:cNvPr id="20" name="CuadroTexto 19">
            <a:extLst>
              <a:ext uri="{FF2B5EF4-FFF2-40B4-BE49-F238E27FC236}">
                <a16:creationId xmlns:a16="http://schemas.microsoft.com/office/drawing/2014/main" id="{A3B55C30-0265-28CD-F5CB-0CEDA2B1D5AB}"/>
              </a:ext>
            </a:extLst>
          </p:cNvPr>
          <p:cNvSpPr txBox="1"/>
          <p:nvPr/>
        </p:nvSpPr>
        <p:spPr>
          <a:xfrm>
            <a:off x="7726291" y="130843"/>
            <a:ext cx="569387"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DEV</a:t>
            </a:r>
          </a:p>
        </p:txBody>
      </p:sp>
      <p:cxnSp>
        <p:nvCxnSpPr>
          <p:cNvPr id="21" name="Conector recto 20">
            <a:extLst>
              <a:ext uri="{FF2B5EF4-FFF2-40B4-BE49-F238E27FC236}">
                <a16:creationId xmlns:a16="http://schemas.microsoft.com/office/drawing/2014/main" id="{0BFAE2B4-4C48-A3C4-C0EF-B1F1A75847D2}"/>
              </a:ext>
            </a:extLst>
          </p:cNvPr>
          <p:cNvCxnSpPr>
            <a:cxnSpLocks/>
            <a:endCxn id="5" idx="2"/>
          </p:cNvCxnSpPr>
          <p:nvPr/>
        </p:nvCxnSpPr>
        <p:spPr>
          <a:xfrm>
            <a:off x="0" y="1286459"/>
            <a:ext cx="1275758"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pic>
        <p:nvPicPr>
          <p:cNvPr id="23" name="Imagen 22" descr="Un hombre con un micrófono&#10;&#10;Descripción generada automáticamente con confianza baja">
            <a:extLst>
              <a:ext uri="{FF2B5EF4-FFF2-40B4-BE49-F238E27FC236}">
                <a16:creationId xmlns:a16="http://schemas.microsoft.com/office/drawing/2014/main" id="{F3926C6D-30E7-D408-94F3-0F743BA93D4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7576" y="2616014"/>
            <a:ext cx="2466631" cy="2466631"/>
          </a:xfrm>
          <a:prstGeom prst="rect">
            <a:avLst/>
          </a:prstGeom>
        </p:spPr>
      </p:pic>
      <p:cxnSp>
        <p:nvCxnSpPr>
          <p:cNvPr id="25" name="Conector recto de flecha 24">
            <a:extLst>
              <a:ext uri="{FF2B5EF4-FFF2-40B4-BE49-F238E27FC236}">
                <a16:creationId xmlns:a16="http://schemas.microsoft.com/office/drawing/2014/main" id="{880FB696-3E58-9C0E-C4BF-0DC325DAAE87}"/>
              </a:ext>
            </a:extLst>
          </p:cNvPr>
          <p:cNvCxnSpPr>
            <a:cxnSpLocks/>
            <a:endCxn id="5" idx="4"/>
          </p:cNvCxnSpPr>
          <p:nvPr/>
        </p:nvCxnSpPr>
        <p:spPr>
          <a:xfrm flipV="1">
            <a:off x="1473095" y="1673452"/>
            <a:ext cx="189656" cy="2088923"/>
          </a:xfrm>
          <a:prstGeom prst="straightConnector1">
            <a:avLst/>
          </a:prstGeom>
          <a:ln>
            <a:solidFill>
              <a:srgbClr val="F7F7F7"/>
            </a:solidFill>
            <a:tailEnd type="triangle"/>
          </a:ln>
          <a:effectLst>
            <a:glow rad="76200">
              <a:schemeClr val="accent1">
                <a:satMod val="175000"/>
                <a:alpha val="55000"/>
              </a:schemeClr>
            </a:glow>
          </a:effectLst>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C47ABD62-0DF0-6711-6084-E5178A5AE271}"/>
              </a:ext>
            </a:extLst>
          </p:cNvPr>
          <p:cNvSpPr txBox="1"/>
          <p:nvPr/>
        </p:nvSpPr>
        <p:spPr>
          <a:xfrm rot="16580230">
            <a:off x="885393" y="2222746"/>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PUSH</a:t>
            </a:r>
          </a:p>
        </p:txBody>
      </p:sp>
      <p:pic>
        <p:nvPicPr>
          <p:cNvPr id="38" name="Imagen 37" descr="Imagen que contiene computadora&#10;&#10;Descripción generada automáticamente">
            <a:extLst>
              <a:ext uri="{FF2B5EF4-FFF2-40B4-BE49-F238E27FC236}">
                <a16:creationId xmlns:a16="http://schemas.microsoft.com/office/drawing/2014/main" id="{C4491E3E-BBFE-21D9-ED06-2BBA60008D2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755597" y="1972305"/>
            <a:ext cx="641252" cy="641252"/>
          </a:xfrm>
          <a:prstGeom prst="rect">
            <a:avLst/>
          </a:prstGeom>
        </p:spPr>
      </p:pic>
      <p:sp>
        <p:nvSpPr>
          <p:cNvPr id="39" name="CuadroTexto 38">
            <a:extLst>
              <a:ext uri="{FF2B5EF4-FFF2-40B4-BE49-F238E27FC236}">
                <a16:creationId xmlns:a16="http://schemas.microsoft.com/office/drawing/2014/main" id="{64B8F0C1-A938-BE95-65CB-2ECDAFD24EDC}"/>
              </a:ext>
            </a:extLst>
          </p:cNvPr>
          <p:cNvSpPr txBox="1"/>
          <p:nvPr/>
        </p:nvSpPr>
        <p:spPr>
          <a:xfrm>
            <a:off x="1538730" y="2490824"/>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sp>
        <p:nvSpPr>
          <p:cNvPr id="40" name="CuadroTexto 39">
            <a:extLst>
              <a:ext uri="{FF2B5EF4-FFF2-40B4-BE49-F238E27FC236}">
                <a16:creationId xmlns:a16="http://schemas.microsoft.com/office/drawing/2014/main" id="{2C4F8745-D5DF-5E38-5A52-DF45FD25AFEE}"/>
              </a:ext>
            </a:extLst>
          </p:cNvPr>
          <p:cNvSpPr txBox="1"/>
          <p:nvPr/>
        </p:nvSpPr>
        <p:spPr>
          <a:xfrm>
            <a:off x="100385" y="742100"/>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a:t>
            </a:r>
          </a:p>
        </p:txBody>
      </p:sp>
      <p:sp>
        <p:nvSpPr>
          <p:cNvPr id="46" name="CuadroTexto 45">
            <a:extLst>
              <a:ext uri="{FF2B5EF4-FFF2-40B4-BE49-F238E27FC236}">
                <a16:creationId xmlns:a16="http://schemas.microsoft.com/office/drawing/2014/main" id="{57D9DB5B-EE43-C12C-B78A-2427B1339CF9}"/>
              </a:ext>
            </a:extLst>
          </p:cNvPr>
          <p:cNvSpPr txBox="1"/>
          <p:nvPr/>
        </p:nvSpPr>
        <p:spPr>
          <a:xfrm rot="15344960">
            <a:off x="3334126" y="2205670"/>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PULL</a:t>
            </a:r>
          </a:p>
        </p:txBody>
      </p:sp>
      <p:pic>
        <p:nvPicPr>
          <p:cNvPr id="47" name="Imagen 46" descr="Imagen que contiene computadora&#10;&#10;Descripción generada automáticamente">
            <a:extLst>
              <a:ext uri="{FF2B5EF4-FFF2-40B4-BE49-F238E27FC236}">
                <a16:creationId xmlns:a16="http://schemas.microsoft.com/office/drawing/2014/main" id="{7A43A4A1-639C-5EC4-BF7A-3FD781F091F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242831" y="2985804"/>
            <a:ext cx="641252" cy="641252"/>
          </a:xfrm>
          <a:prstGeom prst="rect">
            <a:avLst/>
          </a:prstGeom>
        </p:spPr>
      </p:pic>
      <p:sp>
        <p:nvSpPr>
          <p:cNvPr id="48" name="CuadroTexto 47">
            <a:extLst>
              <a:ext uri="{FF2B5EF4-FFF2-40B4-BE49-F238E27FC236}">
                <a16:creationId xmlns:a16="http://schemas.microsoft.com/office/drawing/2014/main" id="{54119207-0CA4-E3E1-5734-1242BDD9F84F}"/>
              </a:ext>
            </a:extLst>
          </p:cNvPr>
          <p:cNvSpPr txBox="1"/>
          <p:nvPr/>
        </p:nvSpPr>
        <p:spPr>
          <a:xfrm>
            <a:off x="8024956" y="3472932"/>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1.0 FIX</a:t>
            </a:r>
          </a:p>
        </p:txBody>
      </p:sp>
      <p:cxnSp>
        <p:nvCxnSpPr>
          <p:cNvPr id="43" name="Conector recto de flecha 42">
            <a:extLst>
              <a:ext uri="{FF2B5EF4-FFF2-40B4-BE49-F238E27FC236}">
                <a16:creationId xmlns:a16="http://schemas.microsoft.com/office/drawing/2014/main" id="{B22F9F77-1788-889D-ACD5-C7A30337D410}"/>
              </a:ext>
            </a:extLst>
          </p:cNvPr>
          <p:cNvCxnSpPr>
            <a:cxnSpLocks/>
            <a:stCxn id="16" idx="4"/>
          </p:cNvCxnSpPr>
          <p:nvPr/>
        </p:nvCxnSpPr>
        <p:spPr>
          <a:xfrm>
            <a:off x="3877266" y="1676401"/>
            <a:ext cx="431201" cy="1504949"/>
          </a:xfrm>
          <a:prstGeom prst="straightConnector1">
            <a:avLst/>
          </a:prstGeom>
          <a:ln>
            <a:solidFill>
              <a:srgbClr val="F7F7F7"/>
            </a:solidFill>
            <a:tailEnd type="triangle"/>
          </a:ln>
          <a:effectLst>
            <a:glow rad="76200">
              <a:srgbClr val="005EAC">
                <a:alpha val="55000"/>
              </a:srgbClr>
            </a:glow>
          </a:effectLst>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F5D480CC-D183-90C8-C92A-C5C728BF0C7C}"/>
              </a:ext>
            </a:extLst>
          </p:cNvPr>
          <p:cNvSpPr txBox="1"/>
          <p:nvPr/>
        </p:nvSpPr>
        <p:spPr>
          <a:xfrm>
            <a:off x="2214136" y="747825"/>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pic>
        <p:nvPicPr>
          <p:cNvPr id="10" name="Gráfico 9" descr="Basura contorno">
            <a:extLst>
              <a:ext uri="{FF2B5EF4-FFF2-40B4-BE49-F238E27FC236}">
                <a16:creationId xmlns:a16="http://schemas.microsoft.com/office/drawing/2014/main" id="{6F2C8E7A-21FE-B847-8C29-15A410A188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9281" y="3967253"/>
            <a:ext cx="914400" cy="914400"/>
          </a:xfrm>
          <a:prstGeom prst="rect">
            <a:avLst/>
          </a:prstGeom>
          <a:effectLst>
            <a:glow rad="76200">
              <a:schemeClr val="accent1">
                <a:satMod val="175000"/>
                <a:alpha val="55000"/>
              </a:schemeClr>
            </a:glow>
          </a:effectLst>
        </p:spPr>
      </p:pic>
      <p:pic>
        <p:nvPicPr>
          <p:cNvPr id="11" name="Imagen 10" descr="Imagen que contiene computadora&#10;&#10;Descripción generada automáticamente">
            <a:extLst>
              <a:ext uri="{FF2B5EF4-FFF2-40B4-BE49-F238E27FC236}">
                <a16:creationId xmlns:a16="http://schemas.microsoft.com/office/drawing/2014/main" id="{DF4E5D35-926B-0EFD-FB59-2269D71E4F5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015236" y="1918452"/>
            <a:ext cx="641252" cy="641252"/>
          </a:xfrm>
          <a:prstGeom prst="rect">
            <a:avLst/>
          </a:prstGeom>
        </p:spPr>
      </p:pic>
      <p:sp>
        <p:nvSpPr>
          <p:cNvPr id="12" name="CuadroTexto 11">
            <a:extLst>
              <a:ext uri="{FF2B5EF4-FFF2-40B4-BE49-F238E27FC236}">
                <a16:creationId xmlns:a16="http://schemas.microsoft.com/office/drawing/2014/main" id="{CB1401CF-F531-1FD7-6DC1-281A8264D051}"/>
              </a:ext>
            </a:extLst>
          </p:cNvPr>
          <p:cNvSpPr txBox="1"/>
          <p:nvPr/>
        </p:nvSpPr>
        <p:spPr>
          <a:xfrm>
            <a:off x="5793297" y="2393492"/>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 FIX</a:t>
            </a:r>
          </a:p>
        </p:txBody>
      </p:sp>
      <p:pic>
        <p:nvPicPr>
          <p:cNvPr id="22" name="Imagen 21" descr="Un hombre sentado en un piano&#10;&#10;Descripción generada automáticamente con confianza media">
            <a:extLst>
              <a:ext uri="{FF2B5EF4-FFF2-40B4-BE49-F238E27FC236}">
                <a16:creationId xmlns:a16="http://schemas.microsoft.com/office/drawing/2014/main" id="{8A2EED5F-C630-2696-66DC-E84CE1A2615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244984" y="2657350"/>
            <a:ext cx="2466630" cy="2466630"/>
          </a:xfrm>
          <a:prstGeom prst="rect">
            <a:avLst/>
          </a:prstGeom>
        </p:spPr>
      </p:pic>
      <p:sp>
        <p:nvSpPr>
          <p:cNvPr id="27" name="CuadroTexto 26">
            <a:extLst>
              <a:ext uri="{FF2B5EF4-FFF2-40B4-BE49-F238E27FC236}">
                <a16:creationId xmlns:a16="http://schemas.microsoft.com/office/drawing/2014/main" id="{54F0B58B-71C2-8D69-0CBA-79E2FAF3F504}"/>
              </a:ext>
            </a:extLst>
          </p:cNvPr>
          <p:cNvSpPr txBox="1"/>
          <p:nvPr/>
        </p:nvSpPr>
        <p:spPr>
          <a:xfrm>
            <a:off x="4455045" y="753439"/>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a:t>
            </a:r>
          </a:p>
        </p:txBody>
      </p:sp>
      <p:cxnSp>
        <p:nvCxnSpPr>
          <p:cNvPr id="28" name="Conector recto de flecha 27">
            <a:extLst>
              <a:ext uri="{FF2B5EF4-FFF2-40B4-BE49-F238E27FC236}">
                <a16:creationId xmlns:a16="http://schemas.microsoft.com/office/drawing/2014/main" id="{2031176D-03B7-A310-8D08-D97E08E816CE}"/>
              </a:ext>
            </a:extLst>
          </p:cNvPr>
          <p:cNvCxnSpPr>
            <a:cxnSpLocks/>
            <a:endCxn id="15" idx="4"/>
          </p:cNvCxnSpPr>
          <p:nvPr/>
        </p:nvCxnSpPr>
        <p:spPr>
          <a:xfrm flipV="1">
            <a:off x="4890830" y="1671642"/>
            <a:ext cx="1181967" cy="1634788"/>
          </a:xfrm>
          <a:prstGeom prst="straightConnector1">
            <a:avLst/>
          </a:prstGeom>
          <a:ln>
            <a:solidFill>
              <a:srgbClr val="F7F7F7"/>
            </a:solidFill>
            <a:tailEnd type="triangle"/>
          </a:ln>
          <a:effectLst>
            <a:glow rad="76200">
              <a:srgbClr val="005EAC">
                <a:alpha val="55000"/>
              </a:srgbClr>
            </a:glow>
          </a:effectLst>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C5B48330-1E5F-D9AA-0D91-1C28799378B3}"/>
              </a:ext>
            </a:extLst>
          </p:cNvPr>
          <p:cNvSpPr txBox="1"/>
          <p:nvPr/>
        </p:nvSpPr>
        <p:spPr>
          <a:xfrm rot="18524546">
            <a:off x="4801368" y="2084389"/>
            <a:ext cx="847725" cy="338554"/>
          </a:xfrm>
          <a:prstGeom prst="rect">
            <a:avLst/>
          </a:prstGeom>
          <a:noFill/>
        </p:spPr>
        <p:txBody>
          <a:bodyPr wrap="square" rtlCol="0">
            <a:spAutoFit/>
          </a:bodyPr>
          <a:lstStyle/>
          <a:p>
            <a:r>
              <a:rPr lang="es-AR" sz="1600" dirty="0">
                <a:solidFill>
                  <a:srgbClr val="F7F7F7"/>
                </a:solidFill>
                <a:latin typeface="Montserrat SemiBold" panose="00000700000000000000" pitchFamily="2" charset="0"/>
              </a:rPr>
              <a:t>PUSH</a:t>
            </a:r>
          </a:p>
        </p:txBody>
      </p:sp>
      <p:sp>
        <p:nvSpPr>
          <p:cNvPr id="33" name="CuadroTexto 32">
            <a:extLst>
              <a:ext uri="{FF2B5EF4-FFF2-40B4-BE49-F238E27FC236}">
                <a16:creationId xmlns:a16="http://schemas.microsoft.com/office/drawing/2014/main" id="{7BF79A95-FB8D-6D9F-90A3-918305E8C32D}"/>
              </a:ext>
            </a:extLst>
          </p:cNvPr>
          <p:cNvSpPr txBox="1"/>
          <p:nvPr/>
        </p:nvSpPr>
        <p:spPr>
          <a:xfrm>
            <a:off x="6511707" y="707011"/>
            <a:ext cx="1074987" cy="584775"/>
          </a:xfrm>
          <a:prstGeom prst="rect">
            <a:avLst/>
          </a:prstGeom>
          <a:noFill/>
        </p:spPr>
        <p:txBody>
          <a:bodyPr wrap="square" rtlCol="0">
            <a:spAutoFit/>
          </a:bodyPr>
          <a:lstStyle/>
          <a:p>
            <a:pPr algn="ctr"/>
            <a:r>
              <a:rPr lang="es-AR" sz="1600" dirty="0" err="1">
                <a:solidFill>
                  <a:srgbClr val="F7F7F7"/>
                </a:solidFill>
                <a:latin typeface="Montserrat SemiBold" panose="00000700000000000000" pitchFamily="2" charset="0"/>
              </a:rPr>
              <a:t>Version</a:t>
            </a:r>
            <a:br>
              <a:rPr lang="es-AR" sz="1600" dirty="0">
                <a:solidFill>
                  <a:srgbClr val="F7F7F7"/>
                </a:solidFill>
                <a:latin typeface="Montserrat SemiBold" panose="00000700000000000000" pitchFamily="2" charset="0"/>
              </a:rPr>
            </a:br>
            <a:r>
              <a:rPr lang="es-AR" sz="1600" dirty="0">
                <a:solidFill>
                  <a:srgbClr val="F7F7F7"/>
                </a:solidFill>
                <a:latin typeface="Montserrat SemiBold" panose="00000700000000000000" pitchFamily="2" charset="0"/>
              </a:rPr>
              <a:t>1.1 FIX</a:t>
            </a:r>
          </a:p>
        </p:txBody>
      </p:sp>
      <p:pic>
        <p:nvPicPr>
          <p:cNvPr id="4" name="Imagen 3" descr="Logotipo, Icono&#10;&#10;Descripción generada automáticamente">
            <a:extLst>
              <a:ext uri="{FF2B5EF4-FFF2-40B4-BE49-F238E27FC236}">
                <a16:creationId xmlns:a16="http://schemas.microsoft.com/office/drawing/2014/main" id="{BF3B9190-EA59-C539-8894-D2367DF8573E}"/>
              </a:ext>
            </a:extLst>
          </p:cNvPr>
          <p:cNvPicPr>
            <a:picLocks noChangeAspect="1"/>
          </p:cNvPicPr>
          <p:nvPr/>
        </p:nvPicPr>
        <p:blipFill>
          <a:blip r:embed="rId11">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1142072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28906" b="28906"/>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grpSp>
        <p:nvGrpSpPr>
          <p:cNvPr id="39" name="Grupo 38">
            <a:extLst>
              <a:ext uri="{FF2B5EF4-FFF2-40B4-BE49-F238E27FC236}">
                <a16:creationId xmlns:a16="http://schemas.microsoft.com/office/drawing/2014/main" id="{9F139FB4-EBA6-C5BE-1E87-B4F15021F07E}"/>
              </a:ext>
            </a:extLst>
          </p:cNvPr>
          <p:cNvGrpSpPr/>
          <p:nvPr/>
        </p:nvGrpSpPr>
        <p:grpSpPr>
          <a:xfrm>
            <a:off x="731402" y="1340564"/>
            <a:ext cx="7681195" cy="773985"/>
            <a:chOff x="881353" y="2274015"/>
            <a:chExt cx="6641385" cy="669210"/>
          </a:xfrm>
        </p:grpSpPr>
        <p:sp>
          <p:nvSpPr>
            <p:cNvPr id="5" name="Elipse 4">
              <a:extLst>
                <a:ext uri="{FF2B5EF4-FFF2-40B4-BE49-F238E27FC236}">
                  <a16:creationId xmlns:a16="http://schemas.microsoft.com/office/drawing/2014/main" id="{49CB2C58-C340-B0DE-8410-BA3434C49CE3}"/>
                </a:ext>
              </a:extLst>
            </p:cNvPr>
            <p:cNvSpPr/>
            <p:nvPr/>
          </p:nvSpPr>
          <p:spPr>
            <a:xfrm>
              <a:off x="881353" y="227401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3" name="Conector recto 32">
              <a:extLst>
                <a:ext uri="{FF2B5EF4-FFF2-40B4-BE49-F238E27FC236}">
                  <a16:creationId xmlns:a16="http://schemas.microsoft.com/office/drawing/2014/main" id="{FA780BDA-B68C-4F31-B194-C320FF5EC3A0}"/>
                </a:ext>
              </a:extLst>
            </p:cNvPr>
            <p:cNvCxnSpPr>
              <a:cxnSpLocks/>
              <a:stCxn id="5" idx="6"/>
              <a:endCxn id="26" idx="2"/>
            </p:cNvCxnSpPr>
            <p:nvPr/>
          </p:nvCxnSpPr>
          <p:spPr>
            <a:xfrm>
              <a:off x="1550563" y="2608620"/>
              <a:ext cx="1321515"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28" name="Elipse 27">
              <a:extLst>
                <a:ext uri="{FF2B5EF4-FFF2-40B4-BE49-F238E27FC236}">
                  <a16:creationId xmlns:a16="http://schemas.microsoft.com/office/drawing/2014/main" id="{6E510F8F-E095-38BA-5BA6-CF3B2157B42D}"/>
                </a:ext>
              </a:extLst>
            </p:cNvPr>
            <p:cNvSpPr/>
            <p:nvPr/>
          </p:nvSpPr>
          <p:spPr>
            <a:xfrm>
              <a:off x="6853528" y="227401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7" name="Elipse 26">
              <a:extLst>
                <a:ext uri="{FF2B5EF4-FFF2-40B4-BE49-F238E27FC236}">
                  <a16:creationId xmlns:a16="http://schemas.microsoft.com/office/drawing/2014/main" id="{F917AAC5-A282-2745-4868-4F44944F79B0}"/>
                </a:ext>
              </a:extLst>
            </p:cNvPr>
            <p:cNvSpPr/>
            <p:nvPr/>
          </p:nvSpPr>
          <p:spPr>
            <a:xfrm>
              <a:off x="4862803" y="227401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Elipse 25">
              <a:extLst>
                <a:ext uri="{FF2B5EF4-FFF2-40B4-BE49-F238E27FC236}">
                  <a16:creationId xmlns:a16="http://schemas.microsoft.com/office/drawing/2014/main" id="{18764812-EF1B-192B-DEB0-17A047B93FA3}"/>
                </a:ext>
              </a:extLst>
            </p:cNvPr>
            <p:cNvSpPr/>
            <p:nvPr/>
          </p:nvSpPr>
          <p:spPr>
            <a:xfrm>
              <a:off x="2872078" y="2274015"/>
              <a:ext cx="669210" cy="669210"/>
            </a:xfrm>
            <a:prstGeom prst="ellipse">
              <a:avLst/>
            </a:prstGeom>
            <a:noFill/>
            <a:ln>
              <a:solidFill>
                <a:srgbClr val="F7F7F7"/>
              </a:solidFill>
            </a:ln>
            <a:effectLst>
              <a:glow rad="76200">
                <a:schemeClr val="accent1">
                  <a:satMod val="175000"/>
                  <a:alpha val="5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7" name="Conector recto 36">
              <a:extLst>
                <a:ext uri="{FF2B5EF4-FFF2-40B4-BE49-F238E27FC236}">
                  <a16:creationId xmlns:a16="http://schemas.microsoft.com/office/drawing/2014/main" id="{F87EBEB0-4132-C1DC-D67F-3ECD6480FE49}"/>
                </a:ext>
              </a:extLst>
            </p:cNvPr>
            <p:cNvCxnSpPr>
              <a:cxnSpLocks/>
            </p:cNvCxnSpPr>
            <p:nvPr/>
          </p:nvCxnSpPr>
          <p:spPr>
            <a:xfrm>
              <a:off x="3541288" y="2608620"/>
              <a:ext cx="1321515"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cxnSp>
          <p:nvCxnSpPr>
            <p:cNvPr id="38" name="Conector recto 37">
              <a:extLst>
                <a:ext uri="{FF2B5EF4-FFF2-40B4-BE49-F238E27FC236}">
                  <a16:creationId xmlns:a16="http://schemas.microsoft.com/office/drawing/2014/main" id="{03DD84D3-F4C2-81A6-45D7-B93120C6E4B3}"/>
                </a:ext>
              </a:extLst>
            </p:cNvPr>
            <p:cNvCxnSpPr>
              <a:cxnSpLocks/>
            </p:cNvCxnSpPr>
            <p:nvPr/>
          </p:nvCxnSpPr>
          <p:spPr>
            <a:xfrm>
              <a:off x="5532013" y="2608620"/>
              <a:ext cx="1321515"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grpSp>
      <p:pic>
        <p:nvPicPr>
          <p:cNvPr id="41" name="Gráfico 40" descr="Flecha arriba con relleno sólido">
            <a:extLst>
              <a:ext uri="{FF2B5EF4-FFF2-40B4-BE49-F238E27FC236}">
                <a16:creationId xmlns:a16="http://schemas.microsoft.com/office/drawing/2014/main" id="{40F5453C-D869-8F13-0CC8-51D91EFC4E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5530" y="2162174"/>
            <a:ext cx="540148" cy="457202"/>
          </a:xfrm>
          <a:prstGeom prst="rect">
            <a:avLst/>
          </a:prstGeom>
          <a:effectLst>
            <a:glow rad="76200">
              <a:schemeClr val="accent1">
                <a:satMod val="175000"/>
                <a:alpha val="55000"/>
              </a:schemeClr>
            </a:glow>
          </a:effectLst>
        </p:spPr>
      </p:pic>
      <p:sp>
        <p:nvSpPr>
          <p:cNvPr id="42" name="CuadroTexto 41">
            <a:extLst>
              <a:ext uri="{FF2B5EF4-FFF2-40B4-BE49-F238E27FC236}">
                <a16:creationId xmlns:a16="http://schemas.microsoft.com/office/drawing/2014/main" id="{836DEDD3-B835-F81C-E92D-3EF7187B0992}"/>
              </a:ext>
            </a:extLst>
          </p:cNvPr>
          <p:cNvSpPr txBox="1"/>
          <p:nvPr/>
        </p:nvSpPr>
        <p:spPr>
          <a:xfrm>
            <a:off x="7755530" y="2619376"/>
            <a:ext cx="569387"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DEV</a:t>
            </a:r>
          </a:p>
        </p:txBody>
      </p:sp>
      <p:cxnSp>
        <p:nvCxnSpPr>
          <p:cNvPr id="45" name="Conector recto 44">
            <a:extLst>
              <a:ext uri="{FF2B5EF4-FFF2-40B4-BE49-F238E27FC236}">
                <a16:creationId xmlns:a16="http://schemas.microsoft.com/office/drawing/2014/main" id="{07268E04-13ED-9A9F-135E-7242BE2BB74F}"/>
              </a:ext>
            </a:extLst>
          </p:cNvPr>
          <p:cNvCxnSpPr>
            <a:cxnSpLocks/>
          </p:cNvCxnSpPr>
          <p:nvPr/>
        </p:nvCxnSpPr>
        <p:spPr>
          <a:xfrm>
            <a:off x="0" y="1727556"/>
            <a:ext cx="731402" cy="0"/>
          </a:xfrm>
          <a:prstGeom prst="line">
            <a:avLst/>
          </a:prstGeom>
          <a:ln>
            <a:solidFill>
              <a:srgbClr val="F7F7F7"/>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2" name="Elipse 1">
            <a:extLst>
              <a:ext uri="{FF2B5EF4-FFF2-40B4-BE49-F238E27FC236}">
                <a16:creationId xmlns:a16="http://schemas.microsoft.com/office/drawing/2014/main" id="{C2ABAE8B-1B76-5533-DCBC-66CBC8C3D89F}"/>
              </a:ext>
            </a:extLst>
          </p:cNvPr>
          <p:cNvSpPr/>
          <p:nvPr/>
        </p:nvSpPr>
        <p:spPr>
          <a:xfrm>
            <a:off x="1685925" y="3184882"/>
            <a:ext cx="773985" cy="773985"/>
          </a:xfrm>
          <a:prstGeom prst="ellipse">
            <a:avLst/>
          </a:prstGeom>
          <a:noFill/>
          <a:ln>
            <a:solidFill>
              <a:srgbClr val="F7F7F7"/>
            </a:solidFill>
          </a:ln>
          <a:effectLst>
            <a:glow rad="76200">
              <a:srgbClr val="F7F7F7">
                <a:alpha val="55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 name="Conector recto 2">
            <a:extLst>
              <a:ext uri="{FF2B5EF4-FFF2-40B4-BE49-F238E27FC236}">
                <a16:creationId xmlns:a16="http://schemas.microsoft.com/office/drawing/2014/main" id="{2FEC7CCA-3026-3A2F-0D47-B942292D11B1}"/>
              </a:ext>
            </a:extLst>
          </p:cNvPr>
          <p:cNvCxnSpPr>
            <a:cxnSpLocks/>
            <a:endCxn id="5" idx="4"/>
          </p:cNvCxnSpPr>
          <p:nvPr/>
        </p:nvCxnSpPr>
        <p:spPr>
          <a:xfrm flipV="1">
            <a:off x="1118394" y="2114549"/>
            <a:ext cx="1" cy="1457326"/>
          </a:xfrm>
          <a:prstGeom prst="line">
            <a:avLst/>
          </a:prstGeom>
          <a:ln>
            <a:solidFill>
              <a:srgbClr val="F7F7F7"/>
            </a:solidFill>
          </a:ln>
          <a:effectLst>
            <a:glow rad="63500">
              <a:schemeClr val="bg1">
                <a:alpha val="40000"/>
              </a:schemeClr>
            </a:glow>
          </a:effectLst>
        </p:spPr>
        <p:style>
          <a:lnRef idx="3">
            <a:schemeClr val="accent1"/>
          </a:lnRef>
          <a:fillRef idx="0">
            <a:schemeClr val="accent1"/>
          </a:fillRef>
          <a:effectRef idx="2">
            <a:schemeClr val="accent1"/>
          </a:effectRef>
          <a:fontRef idx="minor">
            <a:schemeClr val="tx1"/>
          </a:fontRef>
        </p:style>
      </p:cxnSp>
      <p:cxnSp>
        <p:nvCxnSpPr>
          <p:cNvPr id="9" name="Conector recto 8">
            <a:extLst>
              <a:ext uri="{FF2B5EF4-FFF2-40B4-BE49-F238E27FC236}">
                <a16:creationId xmlns:a16="http://schemas.microsoft.com/office/drawing/2014/main" id="{78FE0F0A-A629-3C7C-E5A0-1F0FAE19C493}"/>
              </a:ext>
            </a:extLst>
          </p:cNvPr>
          <p:cNvCxnSpPr>
            <a:cxnSpLocks/>
          </p:cNvCxnSpPr>
          <p:nvPr/>
        </p:nvCxnSpPr>
        <p:spPr>
          <a:xfrm>
            <a:off x="1118394" y="3571875"/>
            <a:ext cx="567531" cy="0"/>
          </a:xfrm>
          <a:prstGeom prst="line">
            <a:avLst/>
          </a:prstGeom>
          <a:ln>
            <a:solidFill>
              <a:srgbClr val="F7F7F7"/>
            </a:solidFill>
          </a:ln>
          <a:effectLst>
            <a:glow rad="63500">
              <a:schemeClr val="bg1">
                <a:alpha val="40000"/>
              </a:schemeClr>
            </a:glow>
          </a:effectLst>
        </p:spPr>
        <p:style>
          <a:lnRef idx="3">
            <a:schemeClr val="accent1"/>
          </a:lnRef>
          <a:fillRef idx="0">
            <a:schemeClr val="accent1"/>
          </a:fillRef>
          <a:effectRef idx="2">
            <a:schemeClr val="accent1"/>
          </a:effectRef>
          <a:fontRef idx="minor">
            <a:schemeClr val="tx1"/>
          </a:fontRef>
        </p:style>
      </p:cxnSp>
      <p:sp>
        <p:nvSpPr>
          <p:cNvPr id="13" name="Elipse 12">
            <a:extLst>
              <a:ext uri="{FF2B5EF4-FFF2-40B4-BE49-F238E27FC236}">
                <a16:creationId xmlns:a16="http://schemas.microsoft.com/office/drawing/2014/main" id="{3845A460-C84F-8548-C7C9-9DC339FCE450}"/>
              </a:ext>
            </a:extLst>
          </p:cNvPr>
          <p:cNvSpPr/>
          <p:nvPr/>
        </p:nvSpPr>
        <p:spPr>
          <a:xfrm>
            <a:off x="3419445" y="3184879"/>
            <a:ext cx="773985" cy="773985"/>
          </a:xfrm>
          <a:prstGeom prst="ellipse">
            <a:avLst/>
          </a:prstGeom>
          <a:noFill/>
          <a:ln>
            <a:solidFill>
              <a:srgbClr val="F7F7F7"/>
            </a:solidFill>
          </a:ln>
          <a:effectLst>
            <a:glow rad="76200">
              <a:srgbClr val="F7F7F7">
                <a:alpha val="55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4" name="Conector recto 13">
            <a:extLst>
              <a:ext uri="{FF2B5EF4-FFF2-40B4-BE49-F238E27FC236}">
                <a16:creationId xmlns:a16="http://schemas.microsoft.com/office/drawing/2014/main" id="{F6D4980C-8EA9-96FF-1578-D8DA42257710}"/>
              </a:ext>
            </a:extLst>
          </p:cNvPr>
          <p:cNvCxnSpPr>
            <a:cxnSpLocks/>
          </p:cNvCxnSpPr>
          <p:nvPr/>
        </p:nvCxnSpPr>
        <p:spPr>
          <a:xfrm>
            <a:off x="2459910" y="3571874"/>
            <a:ext cx="959535" cy="0"/>
          </a:xfrm>
          <a:prstGeom prst="line">
            <a:avLst/>
          </a:prstGeom>
          <a:ln>
            <a:solidFill>
              <a:srgbClr val="F7F7F7"/>
            </a:solidFill>
          </a:ln>
          <a:effectLst>
            <a:glow rad="63500">
              <a:schemeClr val="bg1">
                <a:alpha val="40000"/>
              </a:schemeClr>
            </a:glow>
          </a:effectLst>
        </p:spPr>
        <p:style>
          <a:lnRef idx="3">
            <a:schemeClr val="accent1"/>
          </a:lnRef>
          <a:fillRef idx="0">
            <a:schemeClr val="accent1"/>
          </a:fillRef>
          <a:effectRef idx="2">
            <a:schemeClr val="accent1"/>
          </a:effectRef>
          <a:fontRef idx="minor">
            <a:schemeClr val="tx1"/>
          </a:fontRef>
        </p:style>
      </p:cxnSp>
      <p:cxnSp>
        <p:nvCxnSpPr>
          <p:cNvPr id="16" name="Conector recto 15">
            <a:extLst>
              <a:ext uri="{FF2B5EF4-FFF2-40B4-BE49-F238E27FC236}">
                <a16:creationId xmlns:a16="http://schemas.microsoft.com/office/drawing/2014/main" id="{970A4F34-3996-53EC-CDA4-4D441AECD59E}"/>
              </a:ext>
            </a:extLst>
          </p:cNvPr>
          <p:cNvCxnSpPr>
            <a:cxnSpLocks/>
            <a:stCxn id="21" idx="6"/>
            <a:endCxn id="28" idx="2"/>
          </p:cNvCxnSpPr>
          <p:nvPr/>
        </p:nvCxnSpPr>
        <p:spPr>
          <a:xfrm flipV="1">
            <a:off x="5926949" y="1727557"/>
            <a:ext cx="1711663" cy="1844314"/>
          </a:xfrm>
          <a:prstGeom prst="line">
            <a:avLst/>
          </a:prstGeom>
          <a:ln>
            <a:solidFill>
              <a:srgbClr val="F7F7F7"/>
            </a:solidFill>
          </a:ln>
          <a:effectLst>
            <a:glow rad="63500">
              <a:schemeClr val="bg1">
                <a:alpha val="40000"/>
              </a:schemeClr>
            </a:glow>
          </a:effectLst>
        </p:spPr>
        <p:style>
          <a:lnRef idx="3">
            <a:schemeClr val="accent1"/>
          </a:lnRef>
          <a:fillRef idx="0">
            <a:schemeClr val="accent1"/>
          </a:fillRef>
          <a:effectRef idx="2">
            <a:schemeClr val="accent1"/>
          </a:effectRef>
          <a:fontRef idx="minor">
            <a:schemeClr val="tx1"/>
          </a:fontRef>
        </p:style>
      </p:cxnSp>
      <p:sp>
        <p:nvSpPr>
          <p:cNvPr id="21" name="Elipse 20">
            <a:extLst>
              <a:ext uri="{FF2B5EF4-FFF2-40B4-BE49-F238E27FC236}">
                <a16:creationId xmlns:a16="http://schemas.microsoft.com/office/drawing/2014/main" id="{C9EC9A77-D20A-D679-D28B-A3CA05BFDEBE}"/>
              </a:ext>
            </a:extLst>
          </p:cNvPr>
          <p:cNvSpPr/>
          <p:nvPr/>
        </p:nvSpPr>
        <p:spPr>
          <a:xfrm>
            <a:off x="5152964" y="3184878"/>
            <a:ext cx="773985" cy="773985"/>
          </a:xfrm>
          <a:prstGeom prst="ellipse">
            <a:avLst/>
          </a:prstGeom>
          <a:noFill/>
          <a:ln>
            <a:solidFill>
              <a:srgbClr val="F7F7F7"/>
            </a:solidFill>
          </a:ln>
          <a:effectLst>
            <a:glow rad="76200">
              <a:srgbClr val="F7F7F7">
                <a:alpha val="55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2" name="Conector recto 21">
            <a:extLst>
              <a:ext uri="{FF2B5EF4-FFF2-40B4-BE49-F238E27FC236}">
                <a16:creationId xmlns:a16="http://schemas.microsoft.com/office/drawing/2014/main" id="{4A55E5F1-D4DA-CC55-A1AC-E59DBF31D539}"/>
              </a:ext>
            </a:extLst>
          </p:cNvPr>
          <p:cNvCxnSpPr>
            <a:cxnSpLocks/>
            <a:stCxn id="13" idx="6"/>
          </p:cNvCxnSpPr>
          <p:nvPr/>
        </p:nvCxnSpPr>
        <p:spPr>
          <a:xfrm flipV="1">
            <a:off x="4193430" y="3571870"/>
            <a:ext cx="959534" cy="2"/>
          </a:xfrm>
          <a:prstGeom prst="line">
            <a:avLst/>
          </a:prstGeom>
          <a:ln>
            <a:solidFill>
              <a:srgbClr val="F7F7F7"/>
            </a:solidFill>
          </a:ln>
          <a:effectLst>
            <a:glow rad="63500">
              <a:schemeClr val="bg1">
                <a:alpha val="40000"/>
              </a:schemeClr>
            </a:glow>
          </a:effectLst>
        </p:spPr>
        <p:style>
          <a:lnRef idx="3">
            <a:schemeClr val="accent1"/>
          </a:lnRef>
          <a:fillRef idx="0">
            <a:schemeClr val="accent1"/>
          </a:fillRef>
          <a:effectRef idx="2">
            <a:schemeClr val="accent1"/>
          </a:effectRef>
          <a:fontRef idx="minor">
            <a:schemeClr val="tx1"/>
          </a:fontRef>
        </p:style>
      </p:cxnSp>
      <p:pic>
        <p:nvPicPr>
          <p:cNvPr id="4" name="Gráfico 3" descr="Flecha arriba con relleno sólido">
            <a:extLst>
              <a:ext uri="{FF2B5EF4-FFF2-40B4-BE49-F238E27FC236}">
                <a16:creationId xmlns:a16="http://schemas.microsoft.com/office/drawing/2014/main" id="{A72C38CA-0CD5-D3D5-CEDB-75CC1F4C41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3189" y="4029074"/>
            <a:ext cx="540148" cy="457202"/>
          </a:xfrm>
          <a:prstGeom prst="rect">
            <a:avLst/>
          </a:prstGeom>
          <a:effectLst>
            <a:glow rad="76200">
              <a:schemeClr val="accent1">
                <a:satMod val="175000"/>
                <a:alpha val="55000"/>
              </a:schemeClr>
            </a:glow>
          </a:effectLst>
        </p:spPr>
      </p:pic>
      <p:sp>
        <p:nvSpPr>
          <p:cNvPr id="6" name="CuadroTexto 5">
            <a:extLst>
              <a:ext uri="{FF2B5EF4-FFF2-40B4-BE49-F238E27FC236}">
                <a16:creationId xmlns:a16="http://schemas.microsoft.com/office/drawing/2014/main" id="{3C2B9E3F-A81C-04A4-06C6-ACBEEF3C93AD}"/>
              </a:ext>
            </a:extLst>
          </p:cNvPr>
          <p:cNvSpPr txBox="1"/>
          <p:nvPr/>
        </p:nvSpPr>
        <p:spPr>
          <a:xfrm>
            <a:off x="4872171" y="4486276"/>
            <a:ext cx="1422184" cy="300082"/>
          </a:xfrm>
          <a:prstGeom prst="rect">
            <a:avLst/>
          </a:prstGeom>
          <a:noFill/>
        </p:spPr>
        <p:txBody>
          <a:bodyPr wrap="none" rtlCol="0">
            <a:spAutoFit/>
          </a:bodyPr>
          <a:lstStyle/>
          <a:p>
            <a:r>
              <a:rPr lang="es-AR" dirty="0">
                <a:solidFill>
                  <a:srgbClr val="F7F7F7"/>
                </a:solidFill>
                <a:latin typeface="Montserrat SemiBold" panose="00000700000000000000" pitchFamily="2" charset="0"/>
              </a:rPr>
              <a:t>SUB-BRANCH</a:t>
            </a:r>
          </a:p>
        </p:txBody>
      </p:sp>
      <p:pic>
        <p:nvPicPr>
          <p:cNvPr id="7" name="Imagen 6" descr="Logotipo, Icono&#10;&#10;Descripción generada automáticamente">
            <a:extLst>
              <a:ext uri="{FF2B5EF4-FFF2-40B4-BE49-F238E27FC236}">
                <a16:creationId xmlns:a16="http://schemas.microsoft.com/office/drawing/2014/main" id="{5AC4CC6B-411A-BB71-9CE9-8DB6457EB3C0}"/>
              </a:ext>
            </a:extLst>
          </p:cNvPr>
          <p:cNvPicPr>
            <a:picLocks noChangeAspect="1"/>
          </p:cNvPicPr>
          <p:nvPr/>
        </p:nvPicPr>
        <p:blipFill>
          <a:blip r:embed="rId6">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250999077"/>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28906" b="28906"/>
          <a:stretch/>
        </p:blipFill>
        <p:spPr>
          <a:xfrm>
            <a:off x="0" y="2381"/>
            <a:ext cx="9144000" cy="5143499"/>
          </a:xfrm>
          <a:prstGeom prst="rect">
            <a:avLst/>
          </a:prstGeom>
          <a:effectLst>
            <a:glow>
              <a:schemeClr val="accent1"/>
            </a:glow>
            <a:innerShdw blurRad="838200">
              <a:srgbClr val="005EAC"/>
            </a:innerShdw>
          </a:effectLst>
        </p:spPr>
      </p:pic>
      <p:sp>
        <p:nvSpPr>
          <p:cNvPr id="466" name="Title 6">
            <a:extLst>
              <a:ext uri="{FF2B5EF4-FFF2-40B4-BE49-F238E27FC236}">
                <a16:creationId xmlns:a16="http://schemas.microsoft.com/office/drawing/2014/main" id="{D529FFC3-126B-8148-A0DE-F8A19BCE8D6B}"/>
              </a:ext>
            </a:extLst>
          </p:cNvPr>
          <p:cNvSpPr txBox="1">
            <a:spLocks/>
          </p:cNvSpPr>
          <p:nvPr/>
        </p:nvSpPr>
        <p:spPr>
          <a:xfrm>
            <a:off x="259549" y="180895"/>
            <a:ext cx="2427092" cy="1083470"/>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Branch</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7" name="CuadroTexto 6">
            <a:extLst>
              <a:ext uri="{FF2B5EF4-FFF2-40B4-BE49-F238E27FC236}">
                <a16:creationId xmlns:a16="http://schemas.microsoft.com/office/drawing/2014/main" id="{6269DC1A-5395-7512-46C8-C1B2193CBAB0}"/>
              </a:ext>
            </a:extLst>
          </p:cNvPr>
          <p:cNvSpPr txBox="1"/>
          <p:nvPr/>
        </p:nvSpPr>
        <p:spPr>
          <a:xfrm>
            <a:off x="1323975" y="1011834"/>
            <a:ext cx="7629525" cy="461665"/>
          </a:xfrm>
          <a:prstGeom prst="rect">
            <a:avLst/>
          </a:prstGeom>
          <a:noFill/>
        </p:spPr>
        <p:txBody>
          <a:bodyPr wrap="square" rtlCol="0">
            <a:spAutoFit/>
          </a:bodyPr>
          <a:lstStyle/>
          <a:p>
            <a:r>
              <a:rPr lang="en-US" sz="2400" dirty="0">
                <a:solidFill>
                  <a:srgbClr val="F7F7F7"/>
                </a:solidFill>
                <a:latin typeface="Montserrat SemiBold" panose="00000700000000000000" pitchFamily="2" charset="0"/>
              </a:rPr>
              <a:t>Communication is IMPORTANT in a team.</a:t>
            </a:r>
            <a:endParaRPr lang="es-AR" sz="2400" dirty="0">
              <a:solidFill>
                <a:srgbClr val="F7F7F7"/>
              </a:solidFill>
              <a:latin typeface="Montserrat SemiBold" panose="00000700000000000000" pitchFamily="2" charset="0"/>
            </a:endParaRPr>
          </a:p>
        </p:txBody>
      </p:sp>
      <p:pic>
        <p:nvPicPr>
          <p:cNvPr id="10" name="Imagen 9" descr="Interfaz de usuario gráfica&#10;&#10;Descripción generada automáticamente">
            <a:extLst>
              <a:ext uri="{FF2B5EF4-FFF2-40B4-BE49-F238E27FC236}">
                <a16:creationId xmlns:a16="http://schemas.microsoft.com/office/drawing/2014/main" id="{26F94F37-89AE-F0B1-541C-95C9C71B4F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486025" y="1212046"/>
            <a:ext cx="3713480" cy="3713480"/>
          </a:xfrm>
          <a:prstGeom prst="rect">
            <a:avLst/>
          </a:prstGeom>
        </p:spPr>
      </p:pic>
      <p:pic>
        <p:nvPicPr>
          <p:cNvPr id="2" name="Imagen 1" descr="Logotipo, Icono&#10;&#10;Descripción generada automáticamente">
            <a:extLst>
              <a:ext uri="{FF2B5EF4-FFF2-40B4-BE49-F238E27FC236}">
                <a16:creationId xmlns:a16="http://schemas.microsoft.com/office/drawing/2014/main" id="{B4A8E903-BA6B-7CA3-C2D2-953FC1E00D7C}"/>
              </a:ext>
            </a:extLst>
          </p:cNvPr>
          <p:cNvPicPr>
            <a:picLocks noChangeAspect="1"/>
          </p:cNvPicPr>
          <p:nvPr/>
        </p:nvPicPr>
        <p:blipFill>
          <a:blip r:embed="rId5">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2807617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01DF87-67A2-997E-D943-FB8BE75DCCD2}"/>
              </a:ext>
            </a:extLst>
          </p:cNvPr>
          <p:cNvSpPr>
            <a:spLocks noGrp="1"/>
          </p:cNvSpPr>
          <p:nvPr>
            <p:ph type="title"/>
          </p:nvPr>
        </p:nvSpPr>
        <p:spPr>
          <a:xfrm>
            <a:off x="294859" y="3816314"/>
            <a:ext cx="2449055" cy="922624"/>
          </a:xfrm>
        </p:spPr>
        <p:txBody>
          <a:bodyPr/>
          <a:lstStyle/>
          <a:p>
            <a:r>
              <a:rPr lang="en-US" dirty="0"/>
              <a:t>Date: 14/08/2024</a:t>
            </a:r>
            <a:br>
              <a:rPr lang="en-US" dirty="0"/>
            </a:br>
            <a:r>
              <a:rPr lang="en-US" dirty="0"/>
              <a:t>Title: GitHub Essentials</a:t>
            </a:r>
            <a:br>
              <a:rPr lang="en-US" dirty="0"/>
            </a:br>
            <a:r>
              <a:rPr lang="en-US" dirty="0"/>
              <a:t>Presenter Name: Bruno Paz</a:t>
            </a:r>
          </a:p>
        </p:txBody>
      </p:sp>
      <p:sp>
        <p:nvSpPr>
          <p:cNvPr id="4" name="Text Placeholder 3">
            <a:extLst>
              <a:ext uri="{FF2B5EF4-FFF2-40B4-BE49-F238E27FC236}">
                <a16:creationId xmlns:a16="http://schemas.microsoft.com/office/drawing/2014/main" id="{62C389D4-5BE3-49F9-AC50-0324CE5F5C67}"/>
              </a:ext>
            </a:extLst>
          </p:cNvPr>
          <p:cNvSpPr>
            <a:spLocks noGrp="1"/>
          </p:cNvSpPr>
          <p:nvPr>
            <p:ph type="body" sz="quarter" idx="11"/>
          </p:nvPr>
        </p:nvSpPr>
        <p:spPr/>
        <p:txBody>
          <a:bodyPr/>
          <a:lstStyle/>
          <a:p>
            <a:r>
              <a:rPr lang="es-AR" dirty="0"/>
              <a:t>GitHub Essentials</a:t>
            </a:r>
            <a:endParaRPr lang="en-US" dirty="0"/>
          </a:p>
        </p:txBody>
      </p:sp>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sp>
        <p:nvSpPr>
          <p:cNvPr id="2" name="CuadroTexto 1">
            <a:extLst>
              <a:ext uri="{FF2B5EF4-FFF2-40B4-BE49-F238E27FC236}">
                <a16:creationId xmlns:a16="http://schemas.microsoft.com/office/drawing/2014/main" id="{72EB74D4-5506-70E0-9075-F9E4049F0215}"/>
              </a:ext>
            </a:extLst>
          </p:cNvPr>
          <p:cNvSpPr txBox="1"/>
          <p:nvPr/>
        </p:nvSpPr>
        <p:spPr>
          <a:xfrm>
            <a:off x="2392182" y="3894136"/>
            <a:ext cx="4318811" cy="369332"/>
          </a:xfrm>
          <a:prstGeom prst="rect">
            <a:avLst/>
          </a:prstGeom>
          <a:noFill/>
        </p:spPr>
        <p:txBody>
          <a:bodyPr wrap="none" rtlCol="0">
            <a:spAutoFit/>
          </a:bodyPr>
          <a:lstStyle/>
          <a:p>
            <a:pPr algn="ctr"/>
            <a:r>
              <a:rPr lang="en-US" sz="900" dirty="0">
                <a:solidFill>
                  <a:srgbClr val="F7F7F7"/>
                </a:solidFill>
                <a:latin typeface="Montserrat SemiBold" panose="00000700000000000000" pitchFamily="2" charset="0"/>
              </a:rPr>
              <a:t>Where can we host our repository?</a:t>
            </a:r>
          </a:p>
          <a:p>
            <a:pPr algn="ctr"/>
            <a:r>
              <a:rPr lang="en-US" sz="900" dirty="0">
                <a:solidFill>
                  <a:srgbClr val="F7F7F7"/>
                </a:solidFill>
                <a:latin typeface="Montserrat SemiBold" panose="00000700000000000000" pitchFamily="2" charset="0"/>
              </a:rPr>
              <a:t>Let's see which site is the safest and most reliable to host our project.</a:t>
            </a:r>
            <a:endParaRPr lang="es-AR" sz="1050" dirty="0">
              <a:latin typeface="Montserrat SemiBold" panose="00000700000000000000" pitchFamily="2" charset="0"/>
            </a:endParaRPr>
          </a:p>
        </p:txBody>
      </p:sp>
      <p:sp>
        <p:nvSpPr>
          <p:cNvPr id="7" name="CuadroTexto 6">
            <a:extLst>
              <a:ext uri="{FF2B5EF4-FFF2-40B4-BE49-F238E27FC236}">
                <a16:creationId xmlns:a16="http://schemas.microsoft.com/office/drawing/2014/main" id="{4FA9E552-9D88-A70B-9F52-C06A81E52F8B}"/>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p:pic>
        <p:nvPicPr>
          <p:cNvPr id="9" name="Imagen 8" descr="Logotipo, Icono&#10;&#10;Descripción generada automáticamente">
            <a:extLst>
              <a:ext uri="{FF2B5EF4-FFF2-40B4-BE49-F238E27FC236}">
                <a16:creationId xmlns:a16="http://schemas.microsoft.com/office/drawing/2014/main" id="{CF3F1A8B-26C3-9E43-7033-30A8C29BA340}"/>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grpSp>
        <p:nvGrpSpPr>
          <p:cNvPr id="5" name="Grupo 4">
            <a:extLst>
              <a:ext uri="{FF2B5EF4-FFF2-40B4-BE49-F238E27FC236}">
                <a16:creationId xmlns:a16="http://schemas.microsoft.com/office/drawing/2014/main" id="{F3973DF5-F5C9-93D7-B638-5B1CAA6BE3E1}"/>
              </a:ext>
            </a:extLst>
          </p:cNvPr>
          <p:cNvGrpSpPr/>
          <p:nvPr/>
        </p:nvGrpSpPr>
        <p:grpSpPr>
          <a:xfrm>
            <a:off x="-1653948" y="2062291"/>
            <a:ext cx="22577516" cy="1287066"/>
            <a:chOff x="3475294" y="2062291"/>
            <a:chExt cx="22577516" cy="1287066"/>
          </a:xfrm>
        </p:grpSpPr>
        <mc:AlternateContent xmlns:mc="http://schemas.openxmlformats.org/markup-compatibility/2006" xmlns:pslz="http://schemas.microsoft.com/office/powerpoint/2016/slidezoom">
          <mc:Choice Requires="pslz">
            <p:graphicFrame>
              <p:nvGraphicFramePr>
                <p:cNvPr id="10" name="Vista general de diapositiva 9">
                  <a:extLst>
                    <a:ext uri="{FF2B5EF4-FFF2-40B4-BE49-F238E27FC236}">
                      <a16:creationId xmlns:a16="http://schemas.microsoft.com/office/drawing/2014/main" id="{5367B223-9E77-E4CD-7796-17BE5C792B0A}"/>
                    </a:ext>
                  </a:extLst>
                </p:cNvPr>
                <p:cNvGraphicFramePr>
                  <a:graphicFrameLocks noChangeAspect="1"/>
                </p:cNvGraphicFramePr>
                <p:nvPr>
                  <p:extLst>
                    <p:ext uri="{D42A27DB-BD31-4B8C-83A1-F6EECF244321}">
                      <p14:modId xmlns:p14="http://schemas.microsoft.com/office/powerpoint/2010/main" val="926534641"/>
                    </p:ext>
                  </p:extLst>
                </p:nvPr>
              </p:nvGraphicFramePr>
              <p:xfrm>
                <a:off x="6011734" y="2062291"/>
                <a:ext cx="2286000" cy="1287066"/>
              </p:xfrm>
              <a:graphic>
                <a:graphicData uri="http://schemas.microsoft.com/office/powerpoint/2016/slidezoom">
                  <pslz:sldZm>
                    <pslz:sldZmObj sldId="383" cId="3180563263">
                      <pslz:zmPr id="{F35C1460-AEB6-4E47-AF98-74B62912AB80}" returnToParent="0">
                        <p166:blipFill xmlns:p166="http://schemas.microsoft.com/office/powerpoint/2016/6/main">
                          <a:blip r:embed="rId5"/>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0" name="Vista general de diapositiva 9">
                  <a:hlinkClick r:id="rId6" action="ppaction://hlinksldjump"/>
                  <a:extLst>
                    <a:ext uri="{FF2B5EF4-FFF2-40B4-BE49-F238E27FC236}">
                      <a16:creationId xmlns:a16="http://schemas.microsoft.com/office/drawing/2014/main" id="{5367B223-9E77-E4CD-7796-17BE5C792B0A}"/>
                    </a:ext>
                  </a:extLst>
                </p:cNvPr>
                <p:cNvPicPr>
                  <a:picLocks noGrp="1" noRot="1" noChangeAspect="1" noMove="1" noResize="1" noEditPoints="1" noAdjustHandles="1" noChangeArrowheads="1" noChangeShapeType="1"/>
                </p:cNvPicPr>
                <p:nvPr/>
              </p:nvPicPr>
              <p:blipFill>
                <a:blip r:embed="rId7"/>
                <a:stretch>
                  <a:fillRect/>
                </a:stretch>
              </p:blipFill>
              <p:spPr>
                <a:xfrm>
                  <a:off x="882492"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Vista general de diapositiva 10">
                  <a:extLst>
                    <a:ext uri="{FF2B5EF4-FFF2-40B4-BE49-F238E27FC236}">
                      <a16:creationId xmlns:a16="http://schemas.microsoft.com/office/drawing/2014/main" id="{19527106-7E55-E9B7-6436-3A8881C80587}"/>
                    </a:ext>
                  </a:extLst>
                </p:cNvPr>
                <p:cNvGraphicFramePr>
                  <a:graphicFrameLocks noChangeAspect="1"/>
                </p:cNvGraphicFramePr>
                <p:nvPr>
                  <p:extLst>
                    <p:ext uri="{D42A27DB-BD31-4B8C-83A1-F6EECF244321}">
                      <p14:modId xmlns:p14="http://schemas.microsoft.com/office/powerpoint/2010/main" val="584963034"/>
                    </p:ext>
                  </p:extLst>
                </p:nvPr>
              </p:nvGraphicFramePr>
              <p:xfrm>
                <a:off x="16157492" y="2062291"/>
                <a:ext cx="2286000" cy="1287066"/>
              </p:xfrm>
              <a:graphic>
                <a:graphicData uri="http://schemas.microsoft.com/office/powerpoint/2016/slidezoom">
                  <pslz:sldZm>
                    <pslz:sldZmObj sldId="400" cId="2582948432">
                      <pslz:zmPr id="{F861D243-061E-4E7A-AE39-11959945400F}" returnToParent="0">
                        <p166:blipFill xmlns:p166="http://schemas.microsoft.com/office/powerpoint/2016/6/main">
                          <a:blip r:embed="rId8"/>
                          <a:stretch>
                            <a:fillRect/>
                          </a:stretch>
                        </p166:blipFill>
                        <p166:spPr xmlns:p166="http://schemas.microsoft.com/office/powerpoint/2016/6/main">
                          <a:xfrm>
                            <a:off x="0" y="0"/>
                            <a:ext cx="2286000" cy="1287066"/>
                          </a:xfrm>
                          <a:prstGeom prst="rect">
                            <a:avLst/>
                          </a:prstGeom>
                          <a:ln w="3175">
                            <a:solidFill>
                              <a:prstClr val="ltGray"/>
                            </a:solidFill>
                          </a:ln>
                          <a:effectLst>
                            <a:reflection blurRad="6350" stA="52000" endA="300" endPos="35000" dir="5400000" sy="-100000" algn="bl" rotWithShape="0"/>
                          </a:effectLst>
                        </p166:spPr>
                      </pslz:zmPr>
                    </pslz:sldZmObj>
                  </pslz:sldZm>
                </a:graphicData>
              </a:graphic>
            </p:graphicFrame>
          </mc:Choice>
          <mc:Fallback xmlns="">
            <p:pic>
              <p:nvPicPr>
                <p:cNvPr id="11" name="Vista general de diapositiva 10">
                  <a:hlinkClick r:id="rId9" action="ppaction://hlinksldjump"/>
                  <a:extLst>
                    <a:ext uri="{FF2B5EF4-FFF2-40B4-BE49-F238E27FC236}">
                      <a16:creationId xmlns:a16="http://schemas.microsoft.com/office/drawing/2014/main" id="{19527106-7E55-E9B7-6436-3A8881C80587}"/>
                    </a:ext>
                  </a:extLst>
                </p:cNvPr>
                <p:cNvPicPr>
                  <a:picLocks noGrp="1" noRot="1" noChangeAspect="1" noMove="1" noResize="1" noEditPoints="1" noAdjustHandles="1" noChangeArrowheads="1" noChangeShapeType="1"/>
                </p:cNvPicPr>
                <p:nvPr/>
              </p:nvPicPr>
              <p:blipFill>
                <a:blip r:embed="rId10"/>
                <a:stretch>
                  <a:fillRect/>
                </a:stretch>
              </p:blipFill>
              <p:spPr>
                <a:xfrm>
                  <a:off x="11028250" y="2062291"/>
                  <a:ext cx="2286000" cy="1287066"/>
                </a:xfrm>
                <a:prstGeom prst="rect">
                  <a:avLst/>
                </a:prstGeom>
                <a:ln w="3175">
                  <a:solidFill>
                    <a:prstClr val="ltGray"/>
                  </a:solid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2" name="Vista general de diapositiva 11">
                  <a:extLst>
                    <a:ext uri="{FF2B5EF4-FFF2-40B4-BE49-F238E27FC236}">
                      <a16:creationId xmlns:a16="http://schemas.microsoft.com/office/drawing/2014/main" id="{02D562AA-17D3-E041-2C45-E5350BC6A7DA}"/>
                    </a:ext>
                  </a:extLst>
                </p:cNvPr>
                <p:cNvGraphicFramePr>
                  <a:graphicFrameLocks noChangeAspect="1"/>
                </p:cNvGraphicFramePr>
                <p:nvPr>
                  <p:extLst>
                    <p:ext uri="{D42A27DB-BD31-4B8C-83A1-F6EECF244321}">
                      <p14:modId xmlns:p14="http://schemas.microsoft.com/office/powerpoint/2010/main" val="10594356"/>
                    </p:ext>
                  </p:extLst>
                </p:nvPr>
              </p:nvGraphicFramePr>
              <p:xfrm>
                <a:off x="21230370" y="2062291"/>
                <a:ext cx="2286000" cy="1287066"/>
              </p:xfrm>
              <a:graphic>
                <a:graphicData uri="http://schemas.microsoft.com/office/powerpoint/2016/slidezoom">
                  <pslz:sldZm>
                    <pslz:sldZmObj sldId="408" cId="3415801037">
                      <pslz:zmPr id="{69BE88EE-C4D9-4AB9-B7DD-0417680EA300}" returnToParent="0">
                        <p166:blipFill xmlns:p166="http://schemas.microsoft.com/office/powerpoint/2016/6/main">
                          <a:blip r:embed="rId11"/>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2" name="Vista general de diapositiva 11">
                  <a:hlinkClick r:id="rId12" action="ppaction://hlinksldjump"/>
                  <a:extLst>
                    <a:ext uri="{FF2B5EF4-FFF2-40B4-BE49-F238E27FC236}">
                      <a16:creationId xmlns:a16="http://schemas.microsoft.com/office/drawing/2014/main" id="{02D562AA-17D3-E041-2C45-E5350BC6A7DA}"/>
                    </a:ext>
                  </a:extLst>
                </p:cNvPr>
                <p:cNvPicPr>
                  <a:picLocks noGrp="1" noRot="1" noChangeAspect="1" noMove="1" noResize="1" noEditPoints="1" noAdjustHandles="1" noChangeArrowheads="1" noChangeShapeType="1"/>
                </p:cNvPicPr>
                <p:nvPr/>
              </p:nvPicPr>
              <p:blipFill>
                <a:blip r:embed="rId13"/>
                <a:stretch>
                  <a:fillRect/>
                </a:stretch>
              </p:blipFill>
              <p:spPr>
                <a:xfrm>
                  <a:off x="16101128"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Vista general de diapositiva 12">
                  <a:extLst>
                    <a:ext uri="{FF2B5EF4-FFF2-40B4-BE49-F238E27FC236}">
                      <a16:creationId xmlns:a16="http://schemas.microsoft.com/office/drawing/2014/main" id="{4A68A5E4-1CE4-0A36-7534-2982A61AA9DE}"/>
                    </a:ext>
                  </a:extLst>
                </p:cNvPr>
                <p:cNvGraphicFramePr>
                  <a:graphicFrameLocks noChangeAspect="1"/>
                </p:cNvGraphicFramePr>
                <p:nvPr>
                  <p:extLst>
                    <p:ext uri="{D42A27DB-BD31-4B8C-83A1-F6EECF244321}">
                      <p14:modId xmlns:p14="http://schemas.microsoft.com/office/powerpoint/2010/main" val="456791513"/>
                    </p:ext>
                  </p:extLst>
                </p:nvPr>
              </p:nvGraphicFramePr>
              <p:xfrm>
                <a:off x="3475294" y="2062291"/>
                <a:ext cx="2286000" cy="1287066"/>
              </p:xfrm>
              <a:graphic>
                <a:graphicData uri="http://schemas.microsoft.com/office/powerpoint/2016/slidezoom">
                  <pslz:sldZm>
                    <pslz:sldZmObj sldId="381" cId="3051391703">
                      <pslz:zmPr id="{EC49DA3C-53C6-4FAF-9A00-A6FF111F6B0C}" returnToParent="0">
                        <p166:blipFill xmlns:p166="http://schemas.microsoft.com/office/powerpoint/2016/6/main">
                          <a:blip r:embed="rId14"/>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3" name="Vista general de diapositiva 12">
                  <a:hlinkClick r:id="rId15" action="ppaction://hlinksldjump"/>
                  <a:extLst>
                    <a:ext uri="{FF2B5EF4-FFF2-40B4-BE49-F238E27FC236}">
                      <a16:creationId xmlns:a16="http://schemas.microsoft.com/office/drawing/2014/main" id="{4A68A5E4-1CE4-0A36-7534-2982A61AA9DE}"/>
                    </a:ext>
                  </a:extLst>
                </p:cNvPr>
                <p:cNvPicPr>
                  <a:picLocks noGrp="1" noRot="1" noChangeAspect="1" noMove="1" noResize="1" noEditPoints="1" noAdjustHandles="1" noChangeArrowheads="1" noChangeShapeType="1"/>
                </p:cNvPicPr>
                <p:nvPr/>
              </p:nvPicPr>
              <p:blipFill>
                <a:blip r:embed="rId16"/>
                <a:stretch>
                  <a:fillRect/>
                </a:stretch>
              </p:blipFill>
              <p:spPr>
                <a:xfrm>
                  <a:off x="-1653948"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Vista general de diapositiva 13">
                  <a:extLst>
                    <a:ext uri="{FF2B5EF4-FFF2-40B4-BE49-F238E27FC236}">
                      <a16:creationId xmlns:a16="http://schemas.microsoft.com/office/drawing/2014/main" id="{A098C1D7-429D-84A9-2334-563B77C874B8}"/>
                    </a:ext>
                  </a:extLst>
                </p:cNvPr>
                <p:cNvGraphicFramePr>
                  <a:graphicFrameLocks noChangeAspect="1"/>
                </p:cNvGraphicFramePr>
                <p:nvPr>
                  <p:extLst>
                    <p:ext uri="{D42A27DB-BD31-4B8C-83A1-F6EECF244321}">
                      <p14:modId xmlns:p14="http://schemas.microsoft.com/office/powerpoint/2010/main" val="1145809290"/>
                    </p:ext>
                  </p:extLst>
                </p:nvPr>
              </p:nvGraphicFramePr>
              <p:xfrm>
                <a:off x="8548174" y="2062291"/>
                <a:ext cx="2286000" cy="1287066"/>
              </p:xfrm>
              <a:graphic>
                <a:graphicData uri="http://schemas.microsoft.com/office/powerpoint/2016/slidezoom">
                  <pslz:sldZm>
                    <pslz:sldZmObj sldId="379" cId="1413806984">
                      <pslz:zmPr id="{8D8F43FD-CA67-4271-AAD9-B9998098CE89}" returnToParent="0">
                        <p166:blipFill xmlns:p166="http://schemas.microsoft.com/office/powerpoint/2016/6/main">
                          <a:blip r:embed="rId17"/>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4" name="Vista general de diapositiva 13">
                  <a:hlinkClick r:id="rId18" action="ppaction://hlinksldjump"/>
                  <a:extLst>
                    <a:ext uri="{FF2B5EF4-FFF2-40B4-BE49-F238E27FC236}">
                      <a16:creationId xmlns:a16="http://schemas.microsoft.com/office/drawing/2014/main" id="{A098C1D7-429D-84A9-2334-563B77C874B8}"/>
                    </a:ext>
                  </a:extLst>
                </p:cNvPr>
                <p:cNvPicPr>
                  <a:picLocks noGrp="1" noRot="1" noChangeAspect="1" noMove="1" noResize="1" noEditPoints="1" noAdjustHandles="1" noChangeArrowheads="1" noChangeShapeType="1"/>
                </p:cNvPicPr>
                <p:nvPr/>
              </p:nvPicPr>
              <p:blipFill>
                <a:blip r:embed="rId19"/>
                <a:stretch>
                  <a:fillRect/>
                </a:stretch>
              </p:blipFill>
              <p:spPr>
                <a:xfrm>
                  <a:off x="3418932"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Vista general de diapositiva 14">
                  <a:extLst>
                    <a:ext uri="{FF2B5EF4-FFF2-40B4-BE49-F238E27FC236}">
                      <a16:creationId xmlns:a16="http://schemas.microsoft.com/office/drawing/2014/main" id="{A2A4238C-B024-2D00-CAF8-FC35C41A4C0A}"/>
                    </a:ext>
                  </a:extLst>
                </p:cNvPr>
                <p:cNvGraphicFramePr>
                  <a:graphicFrameLocks noChangeAspect="1"/>
                </p:cNvGraphicFramePr>
                <p:nvPr>
                  <p:extLst>
                    <p:ext uri="{D42A27DB-BD31-4B8C-83A1-F6EECF244321}">
                      <p14:modId xmlns:p14="http://schemas.microsoft.com/office/powerpoint/2010/main" val="502175697"/>
                    </p:ext>
                  </p:extLst>
                </p:nvPr>
              </p:nvGraphicFramePr>
              <p:xfrm>
                <a:off x="11084614" y="2062291"/>
                <a:ext cx="2286000" cy="1287066"/>
              </p:xfrm>
              <a:graphic>
                <a:graphicData uri="http://schemas.microsoft.com/office/powerpoint/2016/slidezoom">
                  <pslz:sldZm>
                    <pslz:sldZmObj sldId="378" cId="1161969439">
                      <pslz:zmPr id="{58266AB4-66CE-489A-8C87-2992AD23E6AD}" returnToParent="0">
                        <p166:blipFill xmlns:p166="http://schemas.microsoft.com/office/powerpoint/2016/6/main">
                          <a:blip r:embed="rId20"/>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5" name="Vista general de diapositiva 14">
                  <a:hlinkClick r:id="rId21" action="ppaction://hlinksldjump"/>
                  <a:extLst>
                    <a:ext uri="{FF2B5EF4-FFF2-40B4-BE49-F238E27FC236}">
                      <a16:creationId xmlns:a16="http://schemas.microsoft.com/office/drawing/2014/main" id="{A2A4238C-B024-2D00-CAF8-FC35C41A4C0A}"/>
                    </a:ext>
                  </a:extLst>
                </p:cNvPr>
                <p:cNvPicPr>
                  <a:picLocks noGrp="1" noRot="1" noChangeAspect="1" noMove="1" noResize="1" noEditPoints="1" noAdjustHandles="1" noChangeArrowheads="1" noChangeShapeType="1"/>
                </p:cNvPicPr>
                <p:nvPr/>
              </p:nvPicPr>
              <p:blipFill>
                <a:blip r:embed="rId22"/>
                <a:stretch>
                  <a:fillRect/>
                </a:stretch>
              </p:blipFill>
              <p:spPr>
                <a:xfrm>
                  <a:off x="5955372"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Vista general de diapositiva 15">
                  <a:extLst>
                    <a:ext uri="{FF2B5EF4-FFF2-40B4-BE49-F238E27FC236}">
                      <a16:creationId xmlns:a16="http://schemas.microsoft.com/office/drawing/2014/main" id="{6F380F66-66AE-2EBD-1726-BA4F3501AE9A}"/>
                    </a:ext>
                  </a:extLst>
                </p:cNvPr>
                <p:cNvGraphicFramePr>
                  <a:graphicFrameLocks noChangeAspect="1"/>
                </p:cNvGraphicFramePr>
                <p:nvPr>
                  <p:extLst>
                    <p:ext uri="{D42A27DB-BD31-4B8C-83A1-F6EECF244321}">
                      <p14:modId xmlns:p14="http://schemas.microsoft.com/office/powerpoint/2010/main" val="659657810"/>
                    </p:ext>
                  </p:extLst>
                </p:nvPr>
              </p:nvGraphicFramePr>
              <p:xfrm>
                <a:off x="13621053" y="2062291"/>
                <a:ext cx="2286000" cy="1287066"/>
              </p:xfrm>
              <a:graphic>
                <a:graphicData uri="http://schemas.microsoft.com/office/powerpoint/2016/slidezoom">
                  <pslz:sldZm>
                    <pslz:sldZmObj sldId="396" cId="1987422559">
                      <pslz:zmPr id="{F5BF1F0C-9598-476E-B983-F963660C4542}" returnToParent="0">
                        <p166:blipFill xmlns:p166="http://schemas.microsoft.com/office/powerpoint/2016/6/main">
                          <a:blip r:embed="rId23"/>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6" name="Vista general de diapositiva 15">
                  <a:hlinkClick r:id="rId24" action="ppaction://hlinksldjump"/>
                  <a:extLst>
                    <a:ext uri="{FF2B5EF4-FFF2-40B4-BE49-F238E27FC236}">
                      <a16:creationId xmlns:a16="http://schemas.microsoft.com/office/drawing/2014/main" id="{6F380F66-66AE-2EBD-1726-BA4F3501AE9A}"/>
                    </a:ext>
                  </a:extLst>
                </p:cNvPr>
                <p:cNvPicPr>
                  <a:picLocks noGrp="1" noRot="1" noChangeAspect="1" noMove="1" noResize="1" noEditPoints="1" noAdjustHandles="1" noChangeArrowheads="1" noChangeShapeType="1"/>
                </p:cNvPicPr>
                <p:nvPr/>
              </p:nvPicPr>
              <p:blipFill>
                <a:blip r:embed="rId25"/>
                <a:stretch>
                  <a:fillRect/>
                </a:stretch>
              </p:blipFill>
              <p:spPr>
                <a:xfrm>
                  <a:off x="8491811"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Vista general de diapositiva 16">
                  <a:extLst>
                    <a:ext uri="{FF2B5EF4-FFF2-40B4-BE49-F238E27FC236}">
                      <a16:creationId xmlns:a16="http://schemas.microsoft.com/office/drawing/2014/main" id="{196EA93D-2673-8C3C-2363-09CC0D308795}"/>
                    </a:ext>
                  </a:extLst>
                </p:cNvPr>
                <p:cNvGraphicFramePr>
                  <a:graphicFrameLocks noChangeAspect="1"/>
                </p:cNvGraphicFramePr>
                <p:nvPr>
                  <p:extLst>
                    <p:ext uri="{D42A27DB-BD31-4B8C-83A1-F6EECF244321}">
                      <p14:modId xmlns:p14="http://schemas.microsoft.com/office/powerpoint/2010/main" val="3673843060"/>
                    </p:ext>
                  </p:extLst>
                </p:nvPr>
              </p:nvGraphicFramePr>
              <p:xfrm>
                <a:off x="18693931" y="2062291"/>
                <a:ext cx="2286000" cy="1287066"/>
              </p:xfrm>
              <a:graphic>
                <a:graphicData uri="http://schemas.microsoft.com/office/powerpoint/2016/slidezoom">
                  <pslz:sldZm>
                    <pslz:sldZmObj sldId="403" cId="1315737813">
                      <pslz:zmPr id="{7BC6DAA6-0714-4E8F-A357-027BDCC8896B}" returnToParent="0">
                        <p166:blipFill xmlns:p166="http://schemas.microsoft.com/office/powerpoint/2016/6/main">
                          <a:blip r:embed="rId26"/>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7" name="Vista general de diapositiva 16">
                  <a:hlinkClick r:id="rId27" action="ppaction://hlinksldjump"/>
                  <a:extLst>
                    <a:ext uri="{FF2B5EF4-FFF2-40B4-BE49-F238E27FC236}">
                      <a16:creationId xmlns:a16="http://schemas.microsoft.com/office/drawing/2014/main" id="{196EA93D-2673-8C3C-2363-09CC0D308795}"/>
                    </a:ext>
                  </a:extLst>
                </p:cNvPr>
                <p:cNvPicPr>
                  <a:picLocks noGrp="1" noRot="1" noChangeAspect="1" noMove="1" noResize="1" noEditPoints="1" noAdjustHandles="1" noChangeArrowheads="1" noChangeShapeType="1"/>
                </p:cNvPicPr>
                <p:nvPr/>
              </p:nvPicPr>
              <p:blipFill>
                <a:blip r:embed="rId28"/>
                <a:stretch>
                  <a:fillRect/>
                </a:stretch>
              </p:blipFill>
              <p:spPr>
                <a:xfrm>
                  <a:off x="13564689"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Vista general de diapositiva 18">
                  <a:extLst>
                    <a:ext uri="{FF2B5EF4-FFF2-40B4-BE49-F238E27FC236}">
                      <a16:creationId xmlns:a16="http://schemas.microsoft.com/office/drawing/2014/main" id="{058634F8-1EBB-E90C-2736-E7BCF16C9B20}"/>
                    </a:ext>
                  </a:extLst>
                </p:cNvPr>
                <p:cNvGraphicFramePr>
                  <a:graphicFrameLocks noChangeAspect="1"/>
                </p:cNvGraphicFramePr>
                <p:nvPr>
                  <p:extLst>
                    <p:ext uri="{D42A27DB-BD31-4B8C-83A1-F6EECF244321}">
                      <p14:modId xmlns:p14="http://schemas.microsoft.com/office/powerpoint/2010/main" val="181192168"/>
                    </p:ext>
                  </p:extLst>
                </p:nvPr>
              </p:nvGraphicFramePr>
              <p:xfrm>
                <a:off x="23766810" y="2062291"/>
                <a:ext cx="2286000" cy="1287066"/>
              </p:xfrm>
              <a:graphic>
                <a:graphicData uri="http://schemas.microsoft.com/office/powerpoint/2016/slidezoom">
                  <pslz:sldZm>
                    <pslz:sldZmObj sldId="421" cId="16476903">
                      <pslz:zmPr id="{850F0F78-031B-447F-BCE7-6A106BAD58AB}" returnToParent="0">
                        <p166:blipFill xmlns:p166="http://schemas.microsoft.com/office/powerpoint/2016/6/main">
                          <a:blip r:embed="rId29"/>
                          <a:stretch>
                            <a:fillRect/>
                          </a:stretch>
                        </p166:blipFill>
                        <p166:spPr xmlns:p166="http://schemas.microsoft.com/office/powerpoint/2016/6/main">
                          <a:xfrm>
                            <a:off x="0" y="0"/>
                            <a:ext cx="2286000" cy="1287066"/>
                          </a:xfrm>
                          <a:prstGeom prst="rect">
                            <a:avLst/>
                          </a:prstGeom>
                          <a:ln>
                            <a:noFill/>
                          </a:ln>
                          <a:effectLst>
                            <a:reflection blurRad="6350" stA="52000" endA="300" endPos="35000" dir="5400000" sy="-100000" algn="bl" rotWithShape="0"/>
                          </a:effectLst>
                        </p166:spPr>
                      </pslz:zmPr>
                    </pslz:sldZmObj>
                  </pslz:sldZm>
                </a:graphicData>
              </a:graphic>
            </p:graphicFrame>
          </mc:Choice>
          <mc:Fallback xmlns="">
            <p:pic>
              <p:nvPicPr>
                <p:cNvPr id="19" name="Vista general de diapositiva 18">
                  <a:hlinkClick r:id="rId30" action="ppaction://hlinksldjump"/>
                  <a:extLst>
                    <a:ext uri="{FF2B5EF4-FFF2-40B4-BE49-F238E27FC236}">
                      <a16:creationId xmlns:a16="http://schemas.microsoft.com/office/drawing/2014/main" id="{058634F8-1EBB-E90C-2736-E7BCF16C9B20}"/>
                    </a:ext>
                  </a:extLst>
                </p:cNvPr>
                <p:cNvPicPr>
                  <a:picLocks noGrp="1" noRot="1" noChangeAspect="1" noMove="1" noResize="1" noEditPoints="1" noAdjustHandles="1" noChangeArrowheads="1" noChangeShapeType="1"/>
                </p:cNvPicPr>
                <p:nvPr/>
              </p:nvPicPr>
              <p:blipFill>
                <a:blip r:embed="rId31"/>
                <a:stretch>
                  <a:fillRect/>
                </a:stretch>
              </p:blipFill>
              <p:spPr>
                <a:xfrm>
                  <a:off x="18637568" y="2062291"/>
                  <a:ext cx="2286000" cy="1287066"/>
                </a:xfrm>
                <a:prstGeom prst="rect">
                  <a:avLst/>
                </a:prstGeom>
                <a:ln>
                  <a:noFill/>
                </a:ln>
                <a:effectLst>
                  <a:reflection blurRad="6350" stA="52000" endA="300" endPos="35000" dir="5400000" sy="-100000" algn="bl" rotWithShape="0"/>
                </a:effectLst>
              </p:spPr>
            </p:pic>
          </mc:Fallback>
        </mc:AlternateContent>
      </p:grpSp>
      <p:pic>
        <p:nvPicPr>
          <p:cNvPr id="38" name="Gráfico 37" descr="Signo de intercalación hacia la derecha contorno">
            <a:hlinkClick r:id="" action="ppaction://hlinkshowjump?jump=nextslide"/>
            <a:extLst>
              <a:ext uri="{FF2B5EF4-FFF2-40B4-BE49-F238E27FC236}">
                <a16:creationId xmlns:a16="http://schemas.microsoft.com/office/drawing/2014/main" id="{EA3CD1D5-1533-89D8-3B73-2BE0F11B6E3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192249" y="2475353"/>
            <a:ext cx="515504" cy="515504"/>
          </a:xfrm>
          <a:prstGeom prst="rect">
            <a:avLst/>
          </a:prstGeom>
          <a:effectLst>
            <a:glow rad="63500">
              <a:schemeClr val="accent1">
                <a:satMod val="175000"/>
                <a:alpha val="55000"/>
              </a:schemeClr>
            </a:glow>
          </a:effectLst>
        </p:spPr>
      </p:pic>
      <p:pic>
        <p:nvPicPr>
          <p:cNvPr id="39" name="Gráfico 38" descr="Signo de intercalación hacia la derecha contorno">
            <a:hlinkClick r:id="" action="ppaction://hlinkshowjump?jump=previousslide"/>
            <a:extLst>
              <a:ext uri="{FF2B5EF4-FFF2-40B4-BE49-F238E27FC236}">
                <a16:creationId xmlns:a16="http://schemas.microsoft.com/office/drawing/2014/main" id="{56BCA467-C98C-F6D1-4248-A5013173219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489657" y="2475353"/>
            <a:ext cx="515504" cy="515504"/>
          </a:xfrm>
          <a:prstGeom prst="rect">
            <a:avLst/>
          </a:prstGeom>
          <a:effectLst>
            <a:glow rad="63500">
              <a:schemeClr val="accent1">
                <a:satMod val="175000"/>
                <a:alpha val="55000"/>
              </a:schemeClr>
            </a:glow>
          </a:effectLst>
        </p:spPr>
      </p:pic>
    </p:spTree>
    <p:extLst>
      <p:ext uri="{BB962C8B-B14F-4D97-AF65-F5344CB8AC3E}">
        <p14:creationId xmlns:p14="http://schemas.microsoft.com/office/powerpoint/2010/main" val="233411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9368AFCF-6EF3-466B-9DCC-57CF149DB67A}"/>
              </a:ext>
            </a:extLst>
          </p:cNvPr>
          <p:cNvPicPr>
            <a:picLocks noChangeAspect="1"/>
          </p:cNvPicPr>
          <p:nvPr/>
        </p:nvPicPr>
        <p:blipFill>
          <a:blip r:embed="rId3"/>
          <a:srcRect t="7813" b="7813"/>
          <a:stretch/>
        </p:blipFill>
        <p:spPr>
          <a:xfrm>
            <a:off x="0" y="2381"/>
            <a:ext cx="9144000" cy="5143499"/>
          </a:xfrm>
          <a:prstGeom prst="rect">
            <a:avLst/>
          </a:prstGeom>
          <a:effectLst>
            <a:glow>
              <a:schemeClr val="accent1"/>
            </a:glow>
            <a:innerShdw blurRad="838200">
              <a:srgbClr val="005EAC"/>
            </a:innerShdw>
          </a:effectLst>
        </p:spPr>
      </p:pic>
      <p:sp>
        <p:nvSpPr>
          <p:cNvPr id="394" name="Freeform 393">
            <a:extLst>
              <a:ext uri="{FF2B5EF4-FFF2-40B4-BE49-F238E27FC236}">
                <a16:creationId xmlns:a16="http://schemas.microsoft.com/office/drawing/2014/main" id="{4A173626-3250-0C4E-A16F-CBBD35EB77FE}"/>
              </a:ext>
            </a:extLst>
          </p:cNvPr>
          <p:cNvSpPr/>
          <p:nvPr/>
        </p:nvSpPr>
        <p:spPr>
          <a:xfrm>
            <a:off x="4388003" y="3281480"/>
            <a:ext cx="2944878" cy="712258"/>
          </a:xfrm>
          <a:custGeom>
            <a:avLst/>
            <a:gdLst>
              <a:gd name="connsiteX0" fmla="*/ 1728891 w 1728890"/>
              <a:gd name="connsiteY0" fmla="*/ 102963 h 205925"/>
              <a:gd name="connsiteX1" fmla="*/ 864445 w 1728890"/>
              <a:gd name="connsiteY1" fmla="*/ 205926 h 205925"/>
              <a:gd name="connsiteX2" fmla="*/ 0 w 1728890"/>
              <a:gd name="connsiteY2" fmla="*/ 102963 h 205925"/>
              <a:gd name="connsiteX3" fmla="*/ 864445 w 1728890"/>
              <a:gd name="connsiteY3" fmla="*/ 0 h 205925"/>
              <a:gd name="connsiteX4" fmla="*/ 1728891 w 1728890"/>
              <a:gd name="connsiteY4" fmla="*/ 102963 h 20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890" h="205925">
                <a:moveTo>
                  <a:pt x="1728891" y="102963"/>
                </a:moveTo>
                <a:cubicBezTo>
                  <a:pt x="1728891" y="159828"/>
                  <a:pt x="1341866" y="205926"/>
                  <a:pt x="864445" y="205926"/>
                </a:cubicBezTo>
                <a:cubicBezTo>
                  <a:pt x="387025" y="205926"/>
                  <a:pt x="0" y="159828"/>
                  <a:pt x="0" y="102963"/>
                </a:cubicBezTo>
                <a:cubicBezTo>
                  <a:pt x="0" y="46098"/>
                  <a:pt x="387025" y="0"/>
                  <a:pt x="864445" y="0"/>
                </a:cubicBezTo>
                <a:cubicBezTo>
                  <a:pt x="1341865" y="0"/>
                  <a:pt x="1728891" y="46098"/>
                  <a:pt x="1728891" y="102963"/>
                </a:cubicBezTo>
                <a:close/>
              </a:path>
            </a:pathLst>
          </a:custGeom>
          <a:solidFill>
            <a:srgbClr val="000000">
              <a:alpha val="15000"/>
            </a:srgbClr>
          </a:solidFill>
          <a:ln w="13849" cap="flat">
            <a:noFill/>
            <a:prstDash val="solid"/>
            <a:miter/>
          </a:ln>
        </p:spPr>
        <p:txBody>
          <a:bodyPr rtlCol="0" anchor="ctr"/>
          <a:lstStyle/>
          <a:p>
            <a:endParaRPr lang="en-LT" sz="1013"/>
          </a:p>
        </p:txBody>
      </p:sp>
      <p:grpSp>
        <p:nvGrpSpPr>
          <p:cNvPr id="465" name="Group 464">
            <a:extLst>
              <a:ext uri="{FF2B5EF4-FFF2-40B4-BE49-F238E27FC236}">
                <a16:creationId xmlns:a16="http://schemas.microsoft.com/office/drawing/2014/main" id="{1F124944-2B6A-2748-A990-8AA8947DCA6F}"/>
              </a:ext>
            </a:extLst>
          </p:cNvPr>
          <p:cNvGrpSpPr/>
          <p:nvPr/>
        </p:nvGrpSpPr>
        <p:grpSpPr>
          <a:xfrm>
            <a:off x="1554949" y="1209595"/>
            <a:ext cx="2427092" cy="2175248"/>
            <a:chOff x="7612878" y="1562056"/>
            <a:chExt cx="3236123" cy="2900329"/>
          </a:xfrm>
        </p:grpSpPr>
        <p:sp>
          <p:nvSpPr>
            <p:cNvPr id="466" name="Title 6">
              <a:extLst>
                <a:ext uri="{FF2B5EF4-FFF2-40B4-BE49-F238E27FC236}">
                  <a16:creationId xmlns:a16="http://schemas.microsoft.com/office/drawing/2014/main" id="{D529FFC3-126B-8148-A0DE-F8A19BCE8D6B}"/>
                </a:ext>
              </a:extLst>
            </p:cNvPr>
            <p:cNvSpPr txBox="1">
              <a:spLocks/>
            </p:cNvSpPr>
            <p:nvPr/>
          </p:nvSpPr>
          <p:spPr>
            <a:xfrm>
              <a:off x="7612878" y="1562056"/>
              <a:ext cx="3236123" cy="1444626"/>
            </a:xfrm>
            <a:prstGeom prst="rect">
              <a:avLst/>
            </a:prstGeom>
            <a:effectLst/>
          </p:spPr>
          <p:txBody>
            <a:bodyPr vert="horz" lIns="0" tIns="34290" rIns="68580" bIns="3429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700" dirty="0">
                  <a:solidFill>
                    <a:sysClr val="window" lastClr="FFFFFF"/>
                  </a:solidFill>
                  <a:effectLst>
                    <a:outerShdw blurRad="381000" dist="176531" dir="5400000" algn="t" rotWithShape="0">
                      <a:srgbClr val="3B1B6B">
                        <a:alpha val="30000"/>
                      </a:srgbClr>
                    </a:outerShdw>
                  </a:effectLst>
                  <a:latin typeface="Montserrat SemiBold"/>
                </a:rPr>
                <a:t>LIVE CODING</a:t>
              </a:r>
              <a:endParaRPr lang="lt-LT" sz="27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67" name="Rectangle 466">
              <a:extLst>
                <a:ext uri="{FF2B5EF4-FFF2-40B4-BE49-F238E27FC236}">
                  <a16:creationId xmlns:a16="http://schemas.microsoft.com/office/drawing/2014/main" id="{E1DCE0F0-B556-0E40-87E3-77F8A4D5DC2F}"/>
                </a:ext>
              </a:extLst>
            </p:cNvPr>
            <p:cNvSpPr/>
            <p:nvPr/>
          </p:nvSpPr>
          <p:spPr>
            <a:xfrm>
              <a:off x="7616133" y="2934145"/>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171450">
                <a:defRPr/>
              </a:pPr>
              <a:endParaRPr lang="lt-LT" sz="675" kern="0">
                <a:solidFill>
                  <a:prstClr val="white"/>
                </a:solidFill>
                <a:latin typeface="Raleway Light"/>
              </a:endParaRPr>
            </a:p>
          </p:txBody>
        </p:sp>
        <p:sp>
          <p:nvSpPr>
            <p:cNvPr id="468" name="TextBox 467">
              <a:extLst>
                <a:ext uri="{FF2B5EF4-FFF2-40B4-BE49-F238E27FC236}">
                  <a16:creationId xmlns:a16="http://schemas.microsoft.com/office/drawing/2014/main" id="{6E9B2009-9A50-664F-BA7D-10176802B424}"/>
                </a:ext>
              </a:extLst>
            </p:cNvPr>
            <p:cNvSpPr txBox="1"/>
            <p:nvPr/>
          </p:nvSpPr>
          <p:spPr>
            <a:xfrm>
              <a:off x="7612878" y="3231279"/>
              <a:ext cx="2688370" cy="1231106"/>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pPr marL="171450" indent="-171450">
                <a:buFont typeface="Arial" panose="020B0604020202020204" pitchFamily="34" charset="0"/>
                <a:buChar char="•"/>
              </a:pPr>
              <a:r>
                <a:rPr lang="en-US" sz="900" dirty="0">
                  <a:latin typeface="Montserrat Light" pitchFamily="2" charset="77"/>
                  <a:sym typeface="Montserrat"/>
                </a:rPr>
                <a:t>Creating branches and merging changes</a:t>
              </a:r>
            </a:p>
            <a:p>
              <a:pPr marL="171450" indent="-171450">
                <a:buFont typeface="Arial" panose="020B0604020202020204" pitchFamily="34" charset="0"/>
                <a:buChar char="•"/>
              </a:pPr>
              <a:endParaRPr lang="en-US" sz="900" dirty="0">
                <a:latin typeface="Montserrat Light" pitchFamily="2" charset="77"/>
                <a:sym typeface="Montserrat"/>
              </a:endParaRPr>
            </a:p>
            <a:p>
              <a:pPr marL="171450" indent="-171450">
                <a:buFont typeface="Arial" panose="020B0604020202020204" pitchFamily="34" charset="0"/>
                <a:buChar char="•"/>
              </a:pPr>
              <a:r>
                <a:rPr lang="en-US" sz="900" dirty="0">
                  <a:latin typeface="Montserrat Light" pitchFamily="2" charset="77"/>
                  <a:sym typeface="Montserrat"/>
                </a:rPr>
                <a:t>Pull Request.</a:t>
              </a:r>
            </a:p>
            <a:p>
              <a:pPr marL="171450" indent="-171450">
                <a:buFont typeface="Arial" panose="020B0604020202020204" pitchFamily="34" charset="0"/>
                <a:buChar char="•"/>
              </a:pPr>
              <a:endParaRPr lang="en-US" sz="900" dirty="0">
                <a:latin typeface="Montserrat Light" pitchFamily="2" charset="77"/>
                <a:sym typeface="Montserrat"/>
              </a:endParaRPr>
            </a:p>
            <a:p>
              <a:pPr marL="171450" indent="-171450">
                <a:buFont typeface="Arial" panose="020B0604020202020204" pitchFamily="34" charset="0"/>
                <a:buChar char="•"/>
              </a:pPr>
              <a:r>
                <a:rPr lang="en-US" sz="900" dirty="0">
                  <a:latin typeface="Montserrat Light" pitchFamily="2" charset="77"/>
                  <a:sym typeface="Montserrat"/>
                </a:rPr>
                <a:t>Git in Visual Studio</a:t>
              </a:r>
            </a:p>
          </p:txBody>
        </p:sp>
      </p:grpSp>
      <p:pic>
        <p:nvPicPr>
          <p:cNvPr id="5" name="Imagen 4">
            <a:extLst>
              <a:ext uri="{FF2B5EF4-FFF2-40B4-BE49-F238E27FC236}">
                <a16:creationId xmlns:a16="http://schemas.microsoft.com/office/drawing/2014/main" id="{044421A3-B3B8-601C-F5DB-B9229A9EBB13}"/>
              </a:ext>
            </a:extLst>
          </p:cNvPr>
          <p:cNvPicPr>
            <a:picLocks noChangeAspect="1"/>
          </p:cNvPicPr>
          <p:nvPr/>
        </p:nvPicPr>
        <p:blipFill>
          <a:blip r:embed="rId4">
            <a:clrChange>
              <a:clrFrom>
                <a:srgbClr val="FFFFFF"/>
              </a:clrFrom>
              <a:clrTo>
                <a:srgbClr val="FFFFFF">
                  <a:alpha val="0"/>
                </a:srgbClr>
              </a:clrTo>
            </a:clrChange>
          </a:blip>
          <a:srcRect/>
          <a:stretch/>
        </p:blipFill>
        <p:spPr>
          <a:xfrm>
            <a:off x="3874288" y="465834"/>
            <a:ext cx="3991357" cy="3991357"/>
          </a:xfrm>
          <a:prstGeom prst="rect">
            <a:avLst/>
          </a:prstGeom>
        </p:spPr>
      </p:pic>
      <p:pic>
        <p:nvPicPr>
          <p:cNvPr id="2" name="Imagen 1" descr="Logotipo, Icono&#10;&#10;Descripción generada automáticamente">
            <a:extLst>
              <a:ext uri="{FF2B5EF4-FFF2-40B4-BE49-F238E27FC236}">
                <a16:creationId xmlns:a16="http://schemas.microsoft.com/office/drawing/2014/main" id="{3398B929-001B-7251-17A9-8D163005FD19}"/>
              </a:ext>
            </a:extLst>
          </p:cNvPr>
          <p:cNvPicPr>
            <a:picLocks noChangeAspect="1"/>
          </p:cNvPicPr>
          <p:nvPr/>
        </p:nvPicPr>
        <p:blipFill>
          <a:blip r:embed="rId5">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341580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5EAC">
            <a:alpha val="76000"/>
          </a:srgbClr>
        </a:solidFill>
        <a:effectLst/>
      </p:bgPr>
    </p:bg>
    <p:spTree>
      <p:nvGrpSpPr>
        <p:cNvPr id="1" name=""/>
        <p:cNvGrpSpPr/>
        <p:nvPr/>
      </p:nvGrpSpPr>
      <p:grpSpPr>
        <a:xfrm>
          <a:off x="0" y="0"/>
          <a:ext cx="0" cy="0"/>
          <a:chOff x="0" y="0"/>
          <a:chExt cx="0" cy="0"/>
        </a:xfrm>
      </p:grpSpPr>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sp>
        <p:nvSpPr>
          <p:cNvPr id="5" name="CuadroTexto 4">
            <a:extLst>
              <a:ext uri="{FF2B5EF4-FFF2-40B4-BE49-F238E27FC236}">
                <a16:creationId xmlns:a16="http://schemas.microsoft.com/office/drawing/2014/main" id="{DCCEB7C8-2362-4725-960E-8B2C76EDD03D}"/>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mc:AlternateContent xmlns:mc="http://schemas.openxmlformats.org/markup-compatibility/2006" xmlns:pslz="http://schemas.microsoft.com/office/powerpoint/2016/slidezoom">
        <mc:Choice Requires="pslz">
          <p:graphicFrame>
            <p:nvGraphicFramePr>
              <p:cNvPr id="41" name="Vista general de diapositiva 40">
                <a:extLst>
                  <a:ext uri="{FF2B5EF4-FFF2-40B4-BE49-F238E27FC236}">
                    <a16:creationId xmlns:a16="http://schemas.microsoft.com/office/drawing/2014/main" id="{5E91C0A6-1489-79E4-93D7-AB5DAD323DC6}"/>
                  </a:ext>
                </a:extLst>
              </p:cNvPr>
              <p:cNvGraphicFramePr>
                <a:graphicFrameLocks noChangeAspect="1"/>
              </p:cNvGraphicFramePr>
              <p:nvPr/>
            </p:nvGraphicFramePr>
            <p:xfrm>
              <a:off x="21230367" y="2089572"/>
              <a:ext cx="2286000" cy="1287066"/>
            </p:xfrm>
            <a:graphic>
              <a:graphicData uri="http://schemas.microsoft.com/office/powerpoint/2016/slidezoom">
                <pslz:sldZm>
                  <pslz:sldZmObj sldId="403" cId="1315737813">
                    <pslz:zmPr id="{7BC6DAA6-0714-4E8F-A357-027BDCC8896B}" transitionDur="1000">
                      <p166:blipFill xmlns:p166="http://schemas.microsoft.com/office/powerpoint/2016/6/main">
                        <a:blip r:embed="rId4"/>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41" name="Vista general de diapositiva 40">
                <a:hlinkClick r:id="rId23" action="ppaction://hlinksldjump"/>
                <a:extLst>
                  <a:ext uri="{FF2B5EF4-FFF2-40B4-BE49-F238E27FC236}">
                    <a16:creationId xmlns:a16="http://schemas.microsoft.com/office/drawing/2014/main" id="{5E91C0A6-1489-79E4-93D7-AB5DAD323DC6}"/>
                  </a:ext>
                </a:extLst>
              </p:cNvPr>
              <p:cNvPicPr>
                <a:picLocks noGrp="1" noRot="1" noChangeAspect="1" noMove="1" noResize="1" noEditPoints="1" noAdjustHandles="1" noChangeArrowheads="1" noChangeShapeType="1"/>
              </p:cNvPicPr>
              <p:nvPr/>
            </p:nvPicPr>
            <p:blipFill>
              <a:blip r:embed="rId22"/>
              <a:stretch>
                <a:fillRect/>
              </a:stretch>
            </p:blipFill>
            <p:spPr>
              <a:xfrm>
                <a:off x="21230367" y="2089572"/>
                <a:ext cx="2286000" cy="1287066"/>
              </a:xfrm>
              <a:prstGeom prst="rect">
                <a:avLst/>
              </a:prstGeom>
              <a:ln w="3175">
                <a:noFill/>
              </a:ln>
              <a:effectLst>
                <a:reflection blurRad="6350" stA="52000" endA="300" endPos="35000" dir="5400000" sy="-100000" algn="bl" rotWithShape="0"/>
              </a:effectLst>
            </p:spPr>
          </p:pic>
        </mc:Fallback>
      </mc:AlternateContent>
      <p:pic>
        <p:nvPicPr>
          <p:cNvPr id="6" name="Imagen 5" descr="Imagen que contiene reloj&#10;&#10;Descripción generada automáticamente">
            <a:extLst>
              <a:ext uri="{FF2B5EF4-FFF2-40B4-BE49-F238E27FC236}">
                <a16:creationId xmlns:a16="http://schemas.microsoft.com/office/drawing/2014/main" id="{0633A9EC-C41D-A054-F11D-E00CE55681F8}"/>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2891342" y="1813682"/>
            <a:ext cx="3361315" cy="3361315"/>
          </a:xfrm>
          <a:prstGeom prst="rect">
            <a:avLst/>
          </a:prstGeom>
        </p:spPr>
      </p:pic>
      <p:pic>
        <p:nvPicPr>
          <p:cNvPr id="13" name="Imagen 12" descr="Imagen que contiene hombre, nieve, competencia de atletismo, gente&#10;&#10;Descripción generada automáticamente">
            <a:extLst>
              <a:ext uri="{FF2B5EF4-FFF2-40B4-BE49-F238E27FC236}">
                <a16:creationId xmlns:a16="http://schemas.microsoft.com/office/drawing/2014/main" id="{D2381BC1-A6D7-16FC-9754-9D779E5A6557}"/>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9605606" y="1207631"/>
            <a:ext cx="3571421" cy="3571421"/>
          </a:xfrm>
          <a:prstGeom prst="rect">
            <a:avLst/>
          </a:prstGeom>
        </p:spPr>
      </p:pic>
      <p:sp>
        <p:nvSpPr>
          <p:cNvPr id="15" name="CuadroTexto 14">
            <a:extLst>
              <a:ext uri="{FF2B5EF4-FFF2-40B4-BE49-F238E27FC236}">
                <a16:creationId xmlns:a16="http://schemas.microsoft.com/office/drawing/2014/main" id="{335EBE85-6E23-857E-9D0C-B39824ECBC61}"/>
              </a:ext>
            </a:extLst>
          </p:cNvPr>
          <p:cNvSpPr txBox="1"/>
          <p:nvPr/>
        </p:nvSpPr>
        <p:spPr>
          <a:xfrm>
            <a:off x="2562212" y="1466324"/>
            <a:ext cx="4019575" cy="62324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AR" sz="2400" dirty="0" err="1">
                <a:solidFill>
                  <a:srgbClr val="F7F7F7"/>
                </a:solidFill>
                <a:effectLst>
                  <a:outerShdw blurRad="50800" dist="50800" dir="5400000" algn="ctr" rotWithShape="0">
                    <a:schemeClr val="tx1"/>
                  </a:outerShdw>
                </a:effectLst>
                <a:latin typeface="Montserrat SemiBold" panose="00000700000000000000" pitchFamily="2" charset="0"/>
              </a:rPr>
              <a:t>Questions</a:t>
            </a:r>
            <a:r>
              <a:rPr lang="es-AR" sz="2400" dirty="0">
                <a:solidFill>
                  <a:srgbClr val="F7F7F7"/>
                </a:solidFill>
                <a:effectLst>
                  <a:outerShdw blurRad="50800" dist="50800" dir="5400000" algn="ctr" rotWithShape="0">
                    <a:schemeClr val="tx1"/>
                  </a:outerShdw>
                </a:effectLst>
                <a:latin typeface="Montserrat SemiBold" panose="00000700000000000000" pitchFamily="2" charset="0"/>
              </a:rPr>
              <a:t> and </a:t>
            </a:r>
            <a:r>
              <a:rPr lang="es-AR" sz="2400" dirty="0" err="1">
                <a:solidFill>
                  <a:srgbClr val="F7F7F7"/>
                </a:solidFill>
                <a:effectLst>
                  <a:outerShdw blurRad="50800" dist="50800" dir="5400000" algn="ctr" rotWithShape="0">
                    <a:schemeClr val="tx1"/>
                  </a:outerShdw>
                </a:effectLst>
                <a:latin typeface="Montserrat SemiBold" panose="00000700000000000000" pitchFamily="2" charset="0"/>
              </a:rPr>
              <a:t>Answers</a:t>
            </a:r>
            <a:endParaRPr lang="es-AR" sz="2400" dirty="0">
              <a:solidFill>
                <a:srgbClr val="F7F7F7"/>
              </a:solidFill>
              <a:effectLst>
                <a:outerShdw blurRad="50800" dist="50800" dir="5400000" algn="ctr" rotWithShape="0">
                  <a:schemeClr val="tx1"/>
                </a:outerShdw>
              </a:effectLst>
              <a:latin typeface="Montserrat SemiBold" panose="00000700000000000000" pitchFamily="2" charset="0"/>
            </a:endParaRPr>
          </a:p>
          <a:p>
            <a:endParaRPr lang="es-AR" sz="1050" dirty="0">
              <a:latin typeface="Montserrat SemiBold" panose="00000700000000000000" pitchFamily="2" charset="0"/>
            </a:endParaRPr>
          </a:p>
        </p:txBody>
      </p:sp>
      <p:pic>
        <p:nvPicPr>
          <p:cNvPr id="2" name="Imagen 1" descr="Logotipo, Icono&#10;&#10;Descripción generada automáticamente">
            <a:extLst>
              <a:ext uri="{FF2B5EF4-FFF2-40B4-BE49-F238E27FC236}">
                <a16:creationId xmlns:a16="http://schemas.microsoft.com/office/drawing/2014/main" id="{BD33BAAE-FCAF-2169-263B-B2A6BFA9F9A0}"/>
              </a:ext>
            </a:extLst>
          </p:cNvPr>
          <p:cNvPicPr>
            <a:picLocks noChangeAspect="1"/>
          </p:cNvPicPr>
          <p:nvPr/>
        </p:nvPicPr>
        <p:blipFill>
          <a:blip r:embed="rId26">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1647690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sp>
        <p:nvSpPr>
          <p:cNvPr id="40" name="CuadroTexto 39">
            <a:extLst>
              <a:ext uri="{FF2B5EF4-FFF2-40B4-BE49-F238E27FC236}">
                <a16:creationId xmlns:a16="http://schemas.microsoft.com/office/drawing/2014/main" id="{1E3CFB07-9631-C732-157C-E04424D15C56}"/>
              </a:ext>
            </a:extLst>
          </p:cNvPr>
          <p:cNvSpPr txBox="1"/>
          <p:nvPr/>
        </p:nvSpPr>
        <p:spPr>
          <a:xfrm>
            <a:off x="2741231" y="1615550"/>
            <a:ext cx="3661535" cy="62324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AR" sz="2400" dirty="0" err="1">
                <a:solidFill>
                  <a:srgbClr val="F7F7F7"/>
                </a:solidFill>
                <a:effectLst>
                  <a:outerShdw blurRad="50800" dist="50800" dir="5400000" algn="ctr" rotWithShape="0">
                    <a:schemeClr val="tx1"/>
                  </a:outerShdw>
                </a:effectLst>
                <a:latin typeface="Montserrat SemiBold" panose="00000700000000000000" pitchFamily="2" charset="0"/>
              </a:rPr>
              <a:t>Thank</a:t>
            </a:r>
            <a:r>
              <a:rPr lang="es-AR" sz="2400" dirty="0">
                <a:solidFill>
                  <a:srgbClr val="F7F7F7"/>
                </a:solidFill>
                <a:effectLst>
                  <a:outerShdw blurRad="50800" dist="50800" dir="5400000" algn="ctr" rotWithShape="0">
                    <a:schemeClr val="tx1"/>
                  </a:outerShdw>
                </a:effectLst>
                <a:latin typeface="Montserrat SemiBold" panose="00000700000000000000" pitchFamily="2" charset="0"/>
              </a:rPr>
              <a:t> </a:t>
            </a:r>
            <a:r>
              <a:rPr lang="es-AR" sz="2400" dirty="0" err="1">
                <a:solidFill>
                  <a:srgbClr val="F7F7F7"/>
                </a:solidFill>
                <a:effectLst>
                  <a:outerShdw blurRad="50800" dist="50800" dir="5400000" algn="ctr" rotWithShape="0">
                    <a:schemeClr val="tx1"/>
                  </a:outerShdw>
                </a:effectLst>
                <a:latin typeface="Montserrat SemiBold" panose="00000700000000000000" pitchFamily="2" charset="0"/>
              </a:rPr>
              <a:t>you</a:t>
            </a:r>
            <a:r>
              <a:rPr lang="es-AR" sz="2400" dirty="0">
                <a:solidFill>
                  <a:srgbClr val="F7F7F7"/>
                </a:solidFill>
                <a:effectLst>
                  <a:outerShdw blurRad="50800" dist="50800" dir="5400000" algn="ctr" rotWithShape="0">
                    <a:schemeClr val="tx1"/>
                  </a:outerShdw>
                </a:effectLst>
                <a:latin typeface="Montserrat SemiBold" panose="00000700000000000000" pitchFamily="2" charset="0"/>
              </a:rPr>
              <a:t> </a:t>
            </a:r>
            <a:r>
              <a:rPr lang="es-AR" sz="2400" dirty="0" err="1">
                <a:solidFill>
                  <a:srgbClr val="F7F7F7"/>
                </a:solidFill>
                <a:effectLst>
                  <a:outerShdw blurRad="50800" dist="50800" dir="5400000" algn="ctr" rotWithShape="0">
                    <a:schemeClr val="tx1"/>
                  </a:outerShdw>
                </a:effectLst>
                <a:latin typeface="Montserrat SemiBold" panose="00000700000000000000" pitchFamily="2" charset="0"/>
              </a:rPr>
              <a:t>all</a:t>
            </a:r>
            <a:r>
              <a:rPr lang="es-AR" sz="2400" dirty="0">
                <a:solidFill>
                  <a:srgbClr val="F7F7F7"/>
                </a:solidFill>
                <a:effectLst>
                  <a:outerShdw blurRad="50800" dist="50800" dir="5400000" algn="ctr" rotWithShape="0">
                    <a:schemeClr val="tx1"/>
                  </a:outerShdw>
                </a:effectLst>
                <a:latin typeface="Montserrat SemiBold" panose="00000700000000000000" pitchFamily="2" charset="0"/>
              </a:rPr>
              <a:t>!</a:t>
            </a:r>
          </a:p>
          <a:p>
            <a:endParaRPr lang="es-AR" sz="1050" dirty="0">
              <a:latin typeface="Montserrat SemiBold" panose="00000700000000000000" pitchFamily="2" charset="0"/>
            </a:endParaRPr>
          </a:p>
        </p:txBody>
      </p:sp>
      <mc:AlternateContent xmlns:mc="http://schemas.openxmlformats.org/markup-compatibility/2006" xmlns:pslz="http://schemas.microsoft.com/office/powerpoint/2016/slidezoom">
        <mc:Choice Requires="pslz">
          <p:graphicFrame>
            <p:nvGraphicFramePr>
              <p:cNvPr id="41" name="Vista general de diapositiva 40">
                <a:extLst>
                  <a:ext uri="{FF2B5EF4-FFF2-40B4-BE49-F238E27FC236}">
                    <a16:creationId xmlns:a16="http://schemas.microsoft.com/office/drawing/2014/main" id="{5E91C0A6-1489-79E4-93D7-AB5DAD323DC6}"/>
                  </a:ext>
                </a:extLst>
              </p:cNvPr>
              <p:cNvGraphicFramePr>
                <a:graphicFrameLocks noChangeAspect="1"/>
              </p:cNvGraphicFramePr>
              <p:nvPr/>
            </p:nvGraphicFramePr>
            <p:xfrm>
              <a:off x="21230367" y="2089572"/>
              <a:ext cx="2286000" cy="1287066"/>
            </p:xfrm>
            <a:graphic>
              <a:graphicData uri="http://schemas.microsoft.com/office/powerpoint/2016/slidezoom">
                <pslz:sldZm>
                  <pslz:sldZmObj sldId="403" cId="1315737813">
                    <pslz:zmPr id="{7BC6DAA6-0714-4E8F-A357-027BDCC8896B}" transitionDur="1000">
                      <p166:blipFill xmlns:p166="http://schemas.microsoft.com/office/powerpoint/2016/6/main">
                        <a:blip r:embed="rId4"/>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41" name="Vista general de diapositiva 40">
                <a:hlinkClick r:id="rId23" action="ppaction://hlinksldjump"/>
                <a:extLst>
                  <a:ext uri="{FF2B5EF4-FFF2-40B4-BE49-F238E27FC236}">
                    <a16:creationId xmlns:a16="http://schemas.microsoft.com/office/drawing/2014/main" id="{5E91C0A6-1489-79E4-93D7-AB5DAD323DC6}"/>
                  </a:ext>
                </a:extLst>
              </p:cNvPr>
              <p:cNvPicPr>
                <a:picLocks noGrp="1" noRot="1" noChangeAspect="1" noMove="1" noResize="1" noEditPoints="1" noAdjustHandles="1" noChangeArrowheads="1" noChangeShapeType="1"/>
              </p:cNvPicPr>
              <p:nvPr/>
            </p:nvPicPr>
            <p:blipFill>
              <a:blip r:embed="rId22"/>
              <a:stretch>
                <a:fillRect/>
              </a:stretch>
            </p:blipFill>
            <p:spPr>
              <a:xfrm>
                <a:off x="21230367" y="2089572"/>
                <a:ext cx="2286000" cy="1287066"/>
              </a:xfrm>
              <a:prstGeom prst="rect">
                <a:avLst/>
              </a:prstGeom>
              <a:ln w="3175">
                <a:noFill/>
              </a:ln>
              <a:effectLst>
                <a:reflection blurRad="6350" stA="52000" endA="300" endPos="35000" dir="5400000" sy="-100000" algn="bl" rotWithShape="0"/>
              </a:effectLst>
            </p:spPr>
          </p:pic>
        </mc:Fallback>
      </mc:AlternateContent>
      <p:pic>
        <p:nvPicPr>
          <p:cNvPr id="2" name="Imagen 1" descr="Imagen que contiene hombre, nieve, competencia de atletismo, gente&#10;&#10;Descripción generada automáticamente">
            <a:extLst>
              <a:ext uri="{FF2B5EF4-FFF2-40B4-BE49-F238E27FC236}">
                <a16:creationId xmlns:a16="http://schemas.microsoft.com/office/drawing/2014/main" id="{04F8AA7D-A2B6-FE67-B52A-E153EDAB5ED8}"/>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2928266" y="1927174"/>
            <a:ext cx="3287467" cy="3287467"/>
          </a:xfrm>
          <a:prstGeom prst="rect">
            <a:avLst/>
          </a:prstGeom>
        </p:spPr>
      </p:pic>
      <p:sp>
        <p:nvSpPr>
          <p:cNvPr id="7" name="CuadroTexto 6">
            <a:extLst>
              <a:ext uri="{FF2B5EF4-FFF2-40B4-BE49-F238E27FC236}">
                <a16:creationId xmlns:a16="http://schemas.microsoft.com/office/drawing/2014/main" id="{15C7DBF8-0120-80DF-61E5-A90E925642F3}"/>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p:pic>
        <p:nvPicPr>
          <p:cNvPr id="4" name="Imagen 3" descr="Logotipo, Icono&#10;&#10;Descripción generada automáticamente">
            <a:extLst>
              <a:ext uri="{FF2B5EF4-FFF2-40B4-BE49-F238E27FC236}">
                <a16:creationId xmlns:a16="http://schemas.microsoft.com/office/drawing/2014/main" id="{9F09BBBD-A152-1A15-C387-218010FCDEEE}"/>
              </a:ext>
            </a:extLst>
          </p:cNvPr>
          <p:cNvPicPr>
            <a:picLocks noChangeAspect="1"/>
          </p:cNvPicPr>
          <p:nvPr/>
        </p:nvPicPr>
        <p:blipFill>
          <a:blip r:embed="rId25">
            <a:alphaModFix amt="50000"/>
          </a:blip>
          <a:stretch>
            <a:fillRect/>
          </a:stretch>
        </p:blipFill>
        <p:spPr>
          <a:xfrm>
            <a:off x="8628402" y="92796"/>
            <a:ext cx="325263" cy="487773"/>
          </a:xfrm>
          <a:prstGeom prst="rect">
            <a:avLst/>
          </a:prstGeom>
          <a:effectLst>
            <a:glow rad="38100">
              <a:srgbClr val="435FA9">
                <a:alpha val="46000"/>
              </a:srgbClr>
            </a:glow>
          </a:effectLst>
        </p:spPr>
      </p:pic>
    </p:spTree>
    <p:extLst>
      <p:ext uri="{BB962C8B-B14F-4D97-AF65-F5344CB8AC3E}">
        <p14:creationId xmlns:p14="http://schemas.microsoft.com/office/powerpoint/2010/main" val="287478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01DF87-67A2-997E-D943-FB8BE75DCCD2}"/>
              </a:ext>
            </a:extLst>
          </p:cNvPr>
          <p:cNvSpPr>
            <a:spLocks noGrp="1"/>
          </p:cNvSpPr>
          <p:nvPr>
            <p:ph type="title"/>
          </p:nvPr>
        </p:nvSpPr>
        <p:spPr>
          <a:xfrm>
            <a:off x="294859" y="3816314"/>
            <a:ext cx="2449055" cy="922624"/>
          </a:xfrm>
        </p:spPr>
        <p:txBody>
          <a:bodyPr/>
          <a:lstStyle/>
          <a:p>
            <a:r>
              <a:rPr lang="en-US" dirty="0"/>
              <a:t>Date: 14/08/2024</a:t>
            </a:r>
            <a:br>
              <a:rPr lang="en-US" dirty="0"/>
            </a:br>
            <a:r>
              <a:rPr lang="en-US" dirty="0"/>
              <a:t>Title: GitHub Essentials</a:t>
            </a:r>
            <a:br>
              <a:rPr lang="en-US" dirty="0"/>
            </a:br>
            <a:r>
              <a:rPr lang="en-US" dirty="0"/>
              <a:t>Presenter Name: Bruno Paz</a:t>
            </a:r>
          </a:p>
        </p:txBody>
      </p:sp>
      <p:sp>
        <p:nvSpPr>
          <p:cNvPr id="4" name="Text Placeholder 3">
            <a:extLst>
              <a:ext uri="{FF2B5EF4-FFF2-40B4-BE49-F238E27FC236}">
                <a16:creationId xmlns:a16="http://schemas.microsoft.com/office/drawing/2014/main" id="{62C389D4-5BE3-49F9-AC50-0324CE5F5C67}"/>
              </a:ext>
            </a:extLst>
          </p:cNvPr>
          <p:cNvSpPr>
            <a:spLocks noGrp="1"/>
          </p:cNvSpPr>
          <p:nvPr>
            <p:ph type="body" sz="quarter" idx="11"/>
          </p:nvPr>
        </p:nvSpPr>
        <p:spPr/>
        <p:txBody>
          <a:bodyPr/>
          <a:lstStyle/>
          <a:p>
            <a:r>
              <a:rPr lang="es-AR" dirty="0"/>
              <a:t>GitHub Essentials</a:t>
            </a:r>
            <a:endParaRPr lang="en-US" dirty="0"/>
          </a:p>
        </p:txBody>
      </p:sp>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sp>
        <p:nvSpPr>
          <p:cNvPr id="2" name="CuadroTexto 1">
            <a:extLst>
              <a:ext uri="{FF2B5EF4-FFF2-40B4-BE49-F238E27FC236}">
                <a16:creationId xmlns:a16="http://schemas.microsoft.com/office/drawing/2014/main" id="{FFD251D1-9BD9-3157-379C-5DB818A0831E}"/>
              </a:ext>
            </a:extLst>
          </p:cNvPr>
          <p:cNvSpPr txBox="1"/>
          <p:nvPr/>
        </p:nvSpPr>
        <p:spPr>
          <a:xfrm>
            <a:off x="2547673" y="3894136"/>
            <a:ext cx="4007828" cy="369332"/>
          </a:xfrm>
          <a:prstGeom prst="rect">
            <a:avLst/>
          </a:prstGeom>
          <a:noFill/>
        </p:spPr>
        <p:txBody>
          <a:bodyPr wrap="none" rtlCol="0">
            <a:spAutoFit/>
          </a:bodyPr>
          <a:lstStyle/>
          <a:p>
            <a:pPr algn="ctr"/>
            <a:r>
              <a:rPr lang="en-US" sz="900" dirty="0">
                <a:solidFill>
                  <a:srgbClr val="F7F7F7"/>
                </a:solidFill>
                <a:latin typeface="Montserrat SemiBold" panose="00000700000000000000" pitchFamily="2" charset="0"/>
              </a:rPr>
              <a:t>Live Coding:</a:t>
            </a:r>
          </a:p>
          <a:p>
            <a:pPr algn="ctr"/>
            <a:r>
              <a:rPr lang="en-US" sz="900" dirty="0">
                <a:solidFill>
                  <a:srgbClr val="F7F7F7"/>
                </a:solidFill>
                <a:latin typeface="Montserrat SemiBold" panose="00000700000000000000" pitchFamily="2" charset="0"/>
              </a:rPr>
              <a:t>Let's create an account on GitHub and make our first repository!</a:t>
            </a:r>
            <a:endParaRPr lang="es-AR" sz="1050" dirty="0">
              <a:latin typeface="Montserrat SemiBold" panose="00000700000000000000" pitchFamily="2" charset="0"/>
            </a:endParaRPr>
          </a:p>
        </p:txBody>
      </p:sp>
      <p:sp>
        <p:nvSpPr>
          <p:cNvPr id="7" name="CuadroTexto 6">
            <a:extLst>
              <a:ext uri="{FF2B5EF4-FFF2-40B4-BE49-F238E27FC236}">
                <a16:creationId xmlns:a16="http://schemas.microsoft.com/office/drawing/2014/main" id="{A521404A-ACB0-FB87-12BA-D97693788323}"/>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p:pic>
        <p:nvPicPr>
          <p:cNvPr id="9" name="Imagen 8" descr="Logotipo, Icono&#10;&#10;Descripción generada automáticamente">
            <a:extLst>
              <a:ext uri="{FF2B5EF4-FFF2-40B4-BE49-F238E27FC236}">
                <a16:creationId xmlns:a16="http://schemas.microsoft.com/office/drawing/2014/main" id="{02C640E4-0028-BEBF-8B66-87EE02D29543}"/>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grpSp>
        <p:nvGrpSpPr>
          <p:cNvPr id="5" name="Grupo 4">
            <a:extLst>
              <a:ext uri="{FF2B5EF4-FFF2-40B4-BE49-F238E27FC236}">
                <a16:creationId xmlns:a16="http://schemas.microsoft.com/office/drawing/2014/main" id="{0E47034B-0719-422A-AA66-8F92CE369A8E}"/>
              </a:ext>
            </a:extLst>
          </p:cNvPr>
          <p:cNvGrpSpPr/>
          <p:nvPr/>
        </p:nvGrpSpPr>
        <p:grpSpPr>
          <a:xfrm>
            <a:off x="-4139978" y="2062291"/>
            <a:ext cx="22577516" cy="1287066"/>
            <a:chOff x="3475294" y="2062291"/>
            <a:chExt cx="22577516" cy="1287066"/>
          </a:xfrm>
        </p:grpSpPr>
        <mc:AlternateContent xmlns:mc="http://schemas.openxmlformats.org/markup-compatibility/2006" xmlns:pslz="http://schemas.microsoft.com/office/powerpoint/2016/slidezoom">
          <mc:Choice Requires="pslz">
            <p:graphicFrame>
              <p:nvGraphicFramePr>
                <p:cNvPr id="10" name="Vista general de diapositiva 9">
                  <a:extLst>
                    <a:ext uri="{FF2B5EF4-FFF2-40B4-BE49-F238E27FC236}">
                      <a16:creationId xmlns:a16="http://schemas.microsoft.com/office/drawing/2014/main" id="{EC0249D5-2387-92EB-C3DD-79E74F749D93}"/>
                    </a:ext>
                  </a:extLst>
                </p:cNvPr>
                <p:cNvGraphicFramePr>
                  <a:graphicFrameLocks noChangeAspect="1"/>
                </p:cNvGraphicFramePr>
                <p:nvPr>
                  <p:extLst>
                    <p:ext uri="{D42A27DB-BD31-4B8C-83A1-F6EECF244321}">
                      <p14:modId xmlns:p14="http://schemas.microsoft.com/office/powerpoint/2010/main" val="2656814419"/>
                    </p:ext>
                  </p:extLst>
                </p:nvPr>
              </p:nvGraphicFramePr>
              <p:xfrm>
                <a:off x="6011734" y="2062291"/>
                <a:ext cx="2286000" cy="1287066"/>
              </p:xfrm>
              <a:graphic>
                <a:graphicData uri="http://schemas.microsoft.com/office/powerpoint/2016/slidezoom">
                  <pslz:sldZm>
                    <pslz:sldZmObj sldId="383" cId="3180563263">
                      <pslz:zmPr id="{F35C1460-AEB6-4E47-AF98-74B62912AB80}" returnToParent="0">
                        <p166:blipFill xmlns:p166="http://schemas.microsoft.com/office/powerpoint/2016/6/main">
                          <a:blip r:embed="rId5"/>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0" name="Vista general de diapositiva 9">
                  <a:hlinkClick r:id="rId6" action="ppaction://hlinksldjump"/>
                  <a:extLst>
                    <a:ext uri="{FF2B5EF4-FFF2-40B4-BE49-F238E27FC236}">
                      <a16:creationId xmlns:a16="http://schemas.microsoft.com/office/drawing/2014/main" id="{EC0249D5-2387-92EB-C3DD-79E74F749D93}"/>
                    </a:ext>
                  </a:extLst>
                </p:cNvPr>
                <p:cNvPicPr>
                  <a:picLocks noGrp="1" noRot="1" noChangeAspect="1" noMove="1" noResize="1" noEditPoints="1" noAdjustHandles="1" noChangeArrowheads="1" noChangeShapeType="1"/>
                </p:cNvPicPr>
                <p:nvPr/>
              </p:nvPicPr>
              <p:blipFill>
                <a:blip r:embed="rId7"/>
                <a:stretch>
                  <a:fillRect/>
                </a:stretch>
              </p:blipFill>
              <p:spPr>
                <a:xfrm>
                  <a:off x="-1603538"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Vista general de diapositiva 10">
                  <a:extLst>
                    <a:ext uri="{FF2B5EF4-FFF2-40B4-BE49-F238E27FC236}">
                      <a16:creationId xmlns:a16="http://schemas.microsoft.com/office/drawing/2014/main" id="{BE80C8D2-EDD2-DC55-83F5-899E534DDF34}"/>
                    </a:ext>
                  </a:extLst>
                </p:cNvPr>
                <p:cNvGraphicFramePr>
                  <a:graphicFrameLocks noChangeAspect="1"/>
                </p:cNvGraphicFramePr>
                <p:nvPr>
                  <p:extLst>
                    <p:ext uri="{D42A27DB-BD31-4B8C-83A1-F6EECF244321}">
                      <p14:modId xmlns:p14="http://schemas.microsoft.com/office/powerpoint/2010/main" val="2193203630"/>
                    </p:ext>
                  </p:extLst>
                </p:nvPr>
              </p:nvGraphicFramePr>
              <p:xfrm>
                <a:off x="16157492" y="2062291"/>
                <a:ext cx="2286000" cy="1287066"/>
              </p:xfrm>
              <a:graphic>
                <a:graphicData uri="http://schemas.microsoft.com/office/powerpoint/2016/slidezoom">
                  <pslz:sldZm>
                    <pslz:sldZmObj sldId="400" cId="2582948432">
                      <pslz:zmPr id="{F861D243-061E-4E7A-AE39-11959945400F}" returnToParent="0">
                        <p166:blipFill xmlns:p166="http://schemas.microsoft.com/office/powerpoint/2016/6/main">
                          <a:blip r:embed="rId8"/>
                          <a:stretch>
                            <a:fillRect/>
                          </a:stretch>
                        </p166:blipFill>
                        <p166:spPr xmlns:p166="http://schemas.microsoft.com/office/powerpoint/2016/6/main">
                          <a:xfrm>
                            <a:off x="0" y="0"/>
                            <a:ext cx="2286000" cy="1287066"/>
                          </a:xfrm>
                          <a:prstGeom prst="rect">
                            <a:avLst/>
                          </a:prstGeom>
                          <a:ln w="3175">
                            <a:solidFill>
                              <a:prstClr val="ltGray"/>
                            </a:solidFill>
                          </a:ln>
                          <a:effectLst>
                            <a:reflection blurRad="6350" stA="52000" endA="300" endPos="35000" dir="5400000" sy="-100000" algn="bl" rotWithShape="0"/>
                          </a:effectLst>
                        </p166:spPr>
                      </pslz:zmPr>
                    </pslz:sldZmObj>
                  </pslz:sldZm>
                </a:graphicData>
              </a:graphic>
            </p:graphicFrame>
          </mc:Choice>
          <mc:Fallback xmlns="">
            <p:pic>
              <p:nvPicPr>
                <p:cNvPr id="11" name="Vista general de diapositiva 10">
                  <a:hlinkClick r:id="rId9" action="ppaction://hlinksldjump"/>
                  <a:extLst>
                    <a:ext uri="{FF2B5EF4-FFF2-40B4-BE49-F238E27FC236}">
                      <a16:creationId xmlns:a16="http://schemas.microsoft.com/office/drawing/2014/main" id="{BE80C8D2-EDD2-DC55-83F5-899E534DDF34}"/>
                    </a:ext>
                  </a:extLst>
                </p:cNvPr>
                <p:cNvPicPr>
                  <a:picLocks noGrp="1" noRot="1" noChangeAspect="1" noMove="1" noResize="1" noEditPoints="1" noAdjustHandles="1" noChangeArrowheads="1" noChangeShapeType="1"/>
                </p:cNvPicPr>
                <p:nvPr/>
              </p:nvPicPr>
              <p:blipFill>
                <a:blip r:embed="rId10"/>
                <a:stretch>
                  <a:fillRect/>
                </a:stretch>
              </p:blipFill>
              <p:spPr>
                <a:xfrm>
                  <a:off x="8542220" y="2062291"/>
                  <a:ext cx="2286000" cy="1287066"/>
                </a:xfrm>
                <a:prstGeom prst="rect">
                  <a:avLst/>
                </a:prstGeom>
                <a:ln w="3175">
                  <a:solidFill>
                    <a:prstClr val="ltGray"/>
                  </a:solid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2" name="Vista general de diapositiva 11">
                  <a:extLst>
                    <a:ext uri="{FF2B5EF4-FFF2-40B4-BE49-F238E27FC236}">
                      <a16:creationId xmlns:a16="http://schemas.microsoft.com/office/drawing/2014/main" id="{B89C5C18-1E12-C9A0-3D7D-4956F1B8873A}"/>
                    </a:ext>
                  </a:extLst>
                </p:cNvPr>
                <p:cNvGraphicFramePr>
                  <a:graphicFrameLocks noChangeAspect="1"/>
                </p:cNvGraphicFramePr>
                <p:nvPr>
                  <p:extLst>
                    <p:ext uri="{D42A27DB-BD31-4B8C-83A1-F6EECF244321}">
                      <p14:modId xmlns:p14="http://schemas.microsoft.com/office/powerpoint/2010/main" val="3312971326"/>
                    </p:ext>
                  </p:extLst>
                </p:nvPr>
              </p:nvGraphicFramePr>
              <p:xfrm>
                <a:off x="21230370" y="2062291"/>
                <a:ext cx="2286000" cy="1287066"/>
              </p:xfrm>
              <a:graphic>
                <a:graphicData uri="http://schemas.microsoft.com/office/powerpoint/2016/slidezoom">
                  <pslz:sldZm>
                    <pslz:sldZmObj sldId="408" cId="3415801037">
                      <pslz:zmPr id="{69BE88EE-C4D9-4AB9-B7DD-0417680EA300}" returnToParent="0">
                        <p166:blipFill xmlns:p166="http://schemas.microsoft.com/office/powerpoint/2016/6/main">
                          <a:blip r:embed="rId11"/>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2" name="Vista general de diapositiva 11">
                  <a:hlinkClick r:id="rId12" action="ppaction://hlinksldjump"/>
                  <a:extLst>
                    <a:ext uri="{FF2B5EF4-FFF2-40B4-BE49-F238E27FC236}">
                      <a16:creationId xmlns:a16="http://schemas.microsoft.com/office/drawing/2014/main" id="{B89C5C18-1E12-C9A0-3D7D-4956F1B8873A}"/>
                    </a:ext>
                  </a:extLst>
                </p:cNvPr>
                <p:cNvPicPr>
                  <a:picLocks noGrp="1" noRot="1" noChangeAspect="1" noMove="1" noResize="1" noEditPoints="1" noAdjustHandles="1" noChangeArrowheads="1" noChangeShapeType="1"/>
                </p:cNvPicPr>
                <p:nvPr/>
              </p:nvPicPr>
              <p:blipFill>
                <a:blip r:embed="rId13"/>
                <a:stretch>
                  <a:fillRect/>
                </a:stretch>
              </p:blipFill>
              <p:spPr>
                <a:xfrm>
                  <a:off x="13615098"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Vista general de diapositiva 12">
                  <a:extLst>
                    <a:ext uri="{FF2B5EF4-FFF2-40B4-BE49-F238E27FC236}">
                      <a16:creationId xmlns:a16="http://schemas.microsoft.com/office/drawing/2014/main" id="{E5EDDC04-8856-D973-3EBA-BF456D604466}"/>
                    </a:ext>
                  </a:extLst>
                </p:cNvPr>
                <p:cNvGraphicFramePr>
                  <a:graphicFrameLocks noChangeAspect="1"/>
                </p:cNvGraphicFramePr>
                <p:nvPr>
                  <p:extLst>
                    <p:ext uri="{D42A27DB-BD31-4B8C-83A1-F6EECF244321}">
                      <p14:modId xmlns:p14="http://schemas.microsoft.com/office/powerpoint/2010/main" val="2642590861"/>
                    </p:ext>
                  </p:extLst>
                </p:nvPr>
              </p:nvGraphicFramePr>
              <p:xfrm>
                <a:off x="3475294" y="2062291"/>
                <a:ext cx="2286000" cy="1287066"/>
              </p:xfrm>
              <a:graphic>
                <a:graphicData uri="http://schemas.microsoft.com/office/powerpoint/2016/slidezoom">
                  <pslz:sldZm>
                    <pslz:sldZmObj sldId="381" cId="3051391703">
                      <pslz:zmPr id="{EC49DA3C-53C6-4FAF-9A00-A6FF111F6B0C}" returnToParent="0">
                        <p166:blipFill xmlns:p166="http://schemas.microsoft.com/office/powerpoint/2016/6/main">
                          <a:blip r:embed="rId14"/>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3" name="Vista general de diapositiva 12">
                  <a:hlinkClick r:id="rId15" action="ppaction://hlinksldjump"/>
                  <a:extLst>
                    <a:ext uri="{FF2B5EF4-FFF2-40B4-BE49-F238E27FC236}">
                      <a16:creationId xmlns:a16="http://schemas.microsoft.com/office/drawing/2014/main" id="{E5EDDC04-8856-D973-3EBA-BF456D604466}"/>
                    </a:ext>
                  </a:extLst>
                </p:cNvPr>
                <p:cNvPicPr>
                  <a:picLocks noGrp="1" noRot="1" noChangeAspect="1" noMove="1" noResize="1" noEditPoints="1" noAdjustHandles="1" noChangeArrowheads="1" noChangeShapeType="1"/>
                </p:cNvPicPr>
                <p:nvPr/>
              </p:nvPicPr>
              <p:blipFill>
                <a:blip r:embed="rId16"/>
                <a:stretch>
                  <a:fillRect/>
                </a:stretch>
              </p:blipFill>
              <p:spPr>
                <a:xfrm>
                  <a:off x="-4139978"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Vista general de diapositiva 13">
                  <a:extLst>
                    <a:ext uri="{FF2B5EF4-FFF2-40B4-BE49-F238E27FC236}">
                      <a16:creationId xmlns:a16="http://schemas.microsoft.com/office/drawing/2014/main" id="{F3E770F8-22C1-0BE1-2F17-02E635E037F3}"/>
                    </a:ext>
                  </a:extLst>
                </p:cNvPr>
                <p:cNvGraphicFramePr>
                  <a:graphicFrameLocks noChangeAspect="1"/>
                </p:cNvGraphicFramePr>
                <p:nvPr>
                  <p:extLst>
                    <p:ext uri="{D42A27DB-BD31-4B8C-83A1-F6EECF244321}">
                      <p14:modId xmlns:p14="http://schemas.microsoft.com/office/powerpoint/2010/main" val="1332079226"/>
                    </p:ext>
                  </p:extLst>
                </p:nvPr>
              </p:nvGraphicFramePr>
              <p:xfrm>
                <a:off x="8548174" y="2062291"/>
                <a:ext cx="2286000" cy="1287066"/>
              </p:xfrm>
              <a:graphic>
                <a:graphicData uri="http://schemas.microsoft.com/office/powerpoint/2016/slidezoom">
                  <pslz:sldZm>
                    <pslz:sldZmObj sldId="379" cId="1413806984">
                      <pslz:zmPr id="{8D8F43FD-CA67-4271-AAD9-B9998098CE89}" returnToParent="0">
                        <p166:blipFill xmlns:p166="http://schemas.microsoft.com/office/powerpoint/2016/6/main">
                          <a:blip r:embed="rId17"/>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4" name="Vista general de diapositiva 13">
                  <a:hlinkClick r:id="rId18" action="ppaction://hlinksldjump"/>
                  <a:extLst>
                    <a:ext uri="{FF2B5EF4-FFF2-40B4-BE49-F238E27FC236}">
                      <a16:creationId xmlns:a16="http://schemas.microsoft.com/office/drawing/2014/main" id="{F3E770F8-22C1-0BE1-2F17-02E635E037F3}"/>
                    </a:ext>
                  </a:extLst>
                </p:cNvPr>
                <p:cNvPicPr>
                  <a:picLocks noGrp="1" noRot="1" noChangeAspect="1" noMove="1" noResize="1" noEditPoints="1" noAdjustHandles="1" noChangeArrowheads="1" noChangeShapeType="1"/>
                </p:cNvPicPr>
                <p:nvPr/>
              </p:nvPicPr>
              <p:blipFill>
                <a:blip r:embed="rId19"/>
                <a:stretch>
                  <a:fillRect/>
                </a:stretch>
              </p:blipFill>
              <p:spPr>
                <a:xfrm>
                  <a:off x="932902"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Vista general de diapositiva 14">
                  <a:extLst>
                    <a:ext uri="{FF2B5EF4-FFF2-40B4-BE49-F238E27FC236}">
                      <a16:creationId xmlns:a16="http://schemas.microsoft.com/office/drawing/2014/main" id="{B41AD600-F073-D88B-0409-9A9BBFEC0F59}"/>
                    </a:ext>
                  </a:extLst>
                </p:cNvPr>
                <p:cNvGraphicFramePr>
                  <a:graphicFrameLocks noChangeAspect="1"/>
                </p:cNvGraphicFramePr>
                <p:nvPr>
                  <p:extLst>
                    <p:ext uri="{D42A27DB-BD31-4B8C-83A1-F6EECF244321}">
                      <p14:modId xmlns:p14="http://schemas.microsoft.com/office/powerpoint/2010/main" val="2646112077"/>
                    </p:ext>
                  </p:extLst>
                </p:nvPr>
              </p:nvGraphicFramePr>
              <p:xfrm>
                <a:off x="11084614" y="2062291"/>
                <a:ext cx="2286000" cy="1287066"/>
              </p:xfrm>
              <a:graphic>
                <a:graphicData uri="http://schemas.microsoft.com/office/powerpoint/2016/slidezoom">
                  <pslz:sldZm>
                    <pslz:sldZmObj sldId="378" cId="1161969439">
                      <pslz:zmPr id="{58266AB4-66CE-489A-8C87-2992AD23E6AD}" returnToParent="0">
                        <p166:blipFill xmlns:p166="http://schemas.microsoft.com/office/powerpoint/2016/6/main">
                          <a:blip r:embed="rId20"/>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5" name="Vista general de diapositiva 14">
                  <a:hlinkClick r:id="rId21" action="ppaction://hlinksldjump"/>
                  <a:extLst>
                    <a:ext uri="{FF2B5EF4-FFF2-40B4-BE49-F238E27FC236}">
                      <a16:creationId xmlns:a16="http://schemas.microsoft.com/office/drawing/2014/main" id="{B41AD600-F073-D88B-0409-9A9BBFEC0F59}"/>
                    </a:ext>
                  </a:extLst>
                </p:cNvPr>
                <p:cNvPicPr>
                  <a:picLocks noGrp="1" noRot="1" noChangeAspect="1" noMove="1" noResize="1" noEditPoints="1" noAdjustHandles="1" noChangeArrowheads="1" noChangeShapeType="1"/>
                </p:cNvPicPr>
                <p:nvPr/>
              </p:nvPicPr>
              <p:blipFill>
                <a:blip r:embed="rId22"/>
                <a:stretch>
                  <a:fillRect/>
                </a:stretch>
              </p:blipFill>
              <p:spPr>
                <a:xfrm>
                  <a:off x="3469342"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Vista general de diapositiva 15">
                  <a:extLst>
                    <a:ext uri="{FF2B5EF4-FFF2-40B4-BE49-F238E27FC236}">
                      <a16:creationId xmlns:a16="http://schemas.microsoft.com/office/drawing/2014/main" id="{32313077-DFCA-9C7A-DAB0-E8813B9C776A}"/>
                    </a:ext>
                  </a:extLst>
                </p:cNvPr>
                <p:cNvGraphicFramePr>
                  <a:graphicFrameLocks noChangeAspect="1"/>
                </p:cNvGraphicFramePr>
                <p:nvPr>
                  <p:extLst>
                    <p:ext uri="{D42A27DB-BD31-4B8C-83A1-F6EECF244321}">
                      <p14:modId xmlns:p14="http://schemas.microsoft.com/office/powerpoint/2010/main" val="1848144123"/>
                    </p:ext>
                  </p:extLst>
                </p:nvPr>
              </p:nvGraphicFramePr>
              <p:xfrm>
                <a:off x="13621053" y="2062291"/>
                <a:ext cx="2286000" cy="1287066"/>
              </p:xfrm>
              <a:graphic>
                <a:graphicData uri="http://schemas.microsoft.com/office/powerpoint/2016/slidezoom">
                  <pslz:sldZm>
                    <pslz:sldZmObj sldId="396" cId="1987422559">
                      <pslz:zmPr id="{F5BF1F0C-9598-476E-B983-F963660C4542}" returnToParent="0">
                        <p166:blipFill xmlns:p166="http://schemas.microsoft.com/office/powerpoint/2016/6/main">
                          <a:blip r:embed="rId23"/>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6" name="Vista general de diapositiva 15">
                  <a:hlinkClick r:id="rId24" action="ppaction://hlinksldjump"/>
                  <a:extLst>
                    <a:ext uri="{FF2B5EF4-FFF2-40B4-BE49-F238E27FC236}">
                      <a16:creationId xmlns:a16="http://schemas.microsoft.com/office/drawing/2014/main" id="{32313077-DFCA-9C7A-DAB0-E8813B9C776A}"/>
                    </a:ext>
                  </a:extLst>
                </p:cNvPr>
                <p:cNvPicPr>
                  <a:picLocks noGrp="1" noRot="1" noChangeAspect="1" noMove="1" noResize="1" noEditPoints="1" noAdjustHandles="1" noChangeArrowheads="1" noChangeShapeType="1"/>
                </p:cNvPicPr>
                <p:nvPr/>
              </p:nvPicPr>
              <p:blipFill>
                <a:blip r:embed="rId25"/>
                <a:stretch>
                  <a:fillRect/>
                </a:stretch>
              </p:blipFill>
              <p:spPr>
                <a:xfrm>
                  <a:off x="6005781"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Vista general de diapositiva 16">
                  <a:extLst>
                    <a:ext uri="{FF2B5EF4-FFF2-40B4-BE49-F238E27FC236}">
                      <a16:creationId xmlns:a16="http://schemas.microsoft.com/office/drawing/2014/main" id="{38F7585D-E6D7-7198-8C3C-1F2720F50623}"/>
                    </a:ext>
                  </a:extLst>
                </p:cNvPr>
                <p:cNvGraphicFramePr>
                  <a:graphicFrameLocks noChangeAspect="1"/>
                </p:cNvGraphicFramePr>
                <p:nvPr>
                  <p:extLst>
                    <p:ext uri="{D42A27DB-BD31-4B8C-83A1-F6EECF244321}">
                      <p14:modId xmlns:p14="http://schemas.microsoft.com/office/powerpoint/2010/main" val="485793979"/>
                    </p:ext>
                  </p:extLst>
                </p:nvPr>
              </p:nvGraphicFramePr>
              <p:xfrm>
                <a:off x="18693931" y="2062291"/>
                <a:ext cx="2286000" cy="1287066"/>
              </p:xfrm>
              <a:graphic>
                <a:graphicData uri="http://schemas.microsoft.com/office/powerpoint/2016/slidezoom">
                  <pslz:sldZm>
                    <pslz:sldZmObj sldId="403" cId="1315737813">
                      <pslz:zmPr id="{7BC6DAA6-0714-4E8F-A357-027BDCC8896B}" returnToParent="0">
                        <p166:blipFill xmlns:p166="http://schemas.microsoft.com/office/powerpoint/2016/6/main">
                          <a:blip r:embed="rId26"/>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7" name="Vista general de diapositiva 16">
                  <a:hlinkClick r:id="rId27" action="ppaction://hlinksldjump"/>
                  <a:extLst>
                    <a:ext uri="{FF2B5EF4-FFF2-40B4-BE49-F238E27FC236}">
                      <a16:creationId xmlns:a16="http://schemas.microsoft.com/office/drawing/2014/main" id="{38F7585D-E6D7-7198-8C3C-1F2720F50623}"/>
                    </a:ext>
                  </a:extLst>
                </p:cNvPr>
                <p:cNvPicPr>
                  <a:picLocks noGrp="1" noRot="1" noChangeAspect="1" noMove="1" noResize="1" noEditPoints="1" noAdjustHandles="1" noChangeArrowheads="1" noChangeShapeType="1"/>
                </p:cNvPicPr>
                <p:nvPr/>
              </p:nvPicPr>
              <p:blipFill>
                <a:blip r:embed="rId28"/>
                <a:stretch>
                  <a:fillRect/>
                </a:stretch>
              </p:blipFill>
              <p:spPr>
                <a:xfrm>
                  <a:off x="11078659"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Vista general de diapositiva 18">
                  <a:extLst>
                    <a:ext uri="{FF2B5EF4-FFF2-40B4-BE49-F238E27FC236}">
                      <a16:creationId xmlns:a16="http://schemas.microsoft.com/office/drawing/2014/main" id="{5E4C92F2-9B5F-615F-F4AA-C48EB76CCDC7}"/>
                    </a:ext>
                  </a:extLst>
                </p:cNvPr>
                <p:cNvGraphicFramePr>
                  <a:graphicFrameLocks noChangeAspect="1"/>
                </p:cNvGraphicFramePr>
                <p:nvPr>
                  <p:extLst>
                    <p:ext uri="{D42A27DB-BD31-4B8C-83A1-F6EECF244321}">
                      <p14:modId xmlns:p14="http://schemas.microsoft.com/office/powerpoint/2010/main" val="634725267"/>
                    </p:ext>
                  </p:extLst>
                </p:nvPr>
              </p:nvGraphicFramePr>
              <p:xfrm>
                <a:off x="23766810" y="2062291"/>
                <a:ext cx="2286000" cy="1287066"/>
              </p:xfrm>
              <a:graphic>
                <a:graphicData uri="http://schemas.microsoft.com/office/powerpoint/2016/slidezoom">
                  <pslz:sldZm>
                    <pslz:sldZmObj sldId="421" cId="16476903">
                      <pslz:zmPr id="{850F0F78-031B-447F-BCE7-6A106BAD58AB}" returnToParent="0">
                        <p166:blipFill xmlns:p166="http://schemas.microsoft.com/office/powerpoint/2016/6/main">
                          <a:blip r:embed="rId29"/>
                          <a:stretch>
                            <a:fillRect/>
                          </a:stretch>
                        </p166:blipFill>
                        <p166:spPr xmlns:p166="http://schemas.microsoft.com/office/powerpoint/2016/6/main">
                          <a:xfrm>
                            <a:off x="0" y="0"/>
                            <a:ext cx="2286000" cy="1287066"/>
                          </a:xfrm>
                          <a:prstGeom prst="rect">
                            <a:avLst/>
                          </a:prstGeom>
                          <a:ln>
                            <a:noFill/>
                          </a:ln>
                          <a:effectLst>
                            <a:reflection blurRad="6350" stA="52000" endA="300" endPos="35000" dir="5400000" sy="-100000" algn="bl" rotWithShape="0"/>
                          </a:effectLst>
                        </p166:spPr>
                      </pslz:zmPr>
                    </pslz:sldZmObj>
                  </pslz:sldZm>
                </a:graphicData>
              </a:graphic>
            </p:graphicFrame>
          </mc:Choice>
          <mc:Fallback xmlns="">
            <p:pic>
              <p:nvPicPr>
                <p:cNvPr id="19" name="Vista general de diapositiva 18">
                  <a:hlinkClick r:id="rId30" action="ppaction://hlinksldjump"/>
                  <a:extLst>
                    <a:ext uri="{FF2B5EF4-FFF2-40B4-BE49-F238E27FC236}">
                      <a16:creationId xmlns:a16="http://schemas.microsoft.com/office/drawing/2014/main" id="{5E4C92F2-9B5F-615F-F4AA-C48EB76CCDC7}"/>
                    </a:ext>
                  </a:extLst>
                </p:cNvPr>
                <p:cNvPicPr>
                  <a:picLocks noGrp="1" noRot="1" noChangeAspect="1" noMove="1" noResize="1" noEditPoints="1" noAdjustHandles="1" noChangeArrowheads="1" noChangeShapeType="1"/>
                </p:cNvPicPr>
                <p:nvPr/>
              </p:nvPicPr>
              <p:blipFill>
                <a:blip r:embed="rId31"/>
                <a:stretch>
                  <a:fillRect/>
                </a:stretch>
              </p:blipFill>
              <p:spPr>
                <a:xfrm>
                  <a:off x="16151538" y="2062291"/>
                  <a:ext cx="2286000" cy="1287066"/>
                </a:xfrm>
                <a:prstGeom prst="rect">
                  <a:avLst/>
                </a:prstGeom>
                <a:ln>
                  <a:noFill/>
                </a:ln>
                <a:effectLst>
                  <a:reflection blurRad="6350" stA="52000" endA="300" endPos="35000" dir="5400000" sy="-100000" algn="bl" rotWithShape="0"/>
                </a:effectLst>
              </p:spPr>
            </p:pic>
          </mc:Fallback>
        </mc:AlternateContent>
      </p:grpSp>
      <p:pic>
        <p:nvPicPr>
          <p:cNvPr id="38" name="Gráfico 37" descr="Signo de intercalación hacia la derecha contorno">
            <a:hlinkClick r:id="" action="ppaction://hlinkshowjump?jump=nextslide"/>
            <a:extLst>
              <a:ext uri="{FF2B5EF4-FFF2-40B4-BE49-F238E27FC236}">
                <a16:creationId xmlns:a16="http://schemas.microsoft.com/office/drawing/2014/main" id="{EA3CD1D5-1533-89D8-3B73-2BE0F11B6E3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192249" y="2475353"/>
            <a:ext cx="515504" cy="515504"/>
          </a:xfrm>
          <a:prstGeom prst="rect">
            <a:avLst/>
          </a:prstGeom>
          <a:effectLst>
            <a:glow rad="63500">
              <a:schemeClr val="accent1">
                <a:satMod val="175000"/>
                <a:alpha val="55000"/>
              </a:schemeClr>
            </a:glow>
          </a:effectLst>
        </p:spPr>
      </p:pic>
      <p:pic>
        <p:nvPicPr>
          <p:cNvPr id="39" name="Gráfico 38" descr="Signo de intercalación hacia la derecha contorno">
            <a:hlinkClick r:id="" action="ppaction://hlinkshowjump?jump=previousslide"/>
            <a:extLst>
              <a:ext uri="{FF2B5EF4-FFF2-40B4-BE49-F238E27FC236}">
                <a16:creationId xmlns:a16="http://schemas.microsoft.com/office/drawing/2014/main" id="{56BCA467-C98C-F6D1-4248-A5013173219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489657" y="2475353"/>
            <a:ext cx="515504" cy="515504"/>
          </a:xfrm>
          <a:prstGeom prst="rect">
            <a:avLst/>
          </a:prstGeom>
          <a:effectLst>
            <a:glow rad="63500">
              <a:schemeClr val="accent1">
                <a:satMod val="175000"/>
                <a:alpha val="55000"/>
              </a:schemeClr>
            </a:glow>
          </a:effectLst>
        </p:spPr>
      </p:pic>
    </p:spTree>
    <p:extLst>
      <p:ext uri="{BB962C8B-B14F-4D97-AF65-F5344CB8AC3E}">
        <p14:creationId xmlns:p14="http://schemas.microsoft.com/office/powerpoint/2010/main" val="395020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01DF87-67A2-997E-D943-FB8BE75DCCD2}"/>
              </a:ext>
            </a:extLst>
          </p:cNvPr>
          <p:cNvSpPr>
            <a:spLocks noGrp="1"/>
          </p:cNvSpPr>
          <p:nvPr>
            <p:ph type="title"/>
          </p:nvPr>
        </p:nvSpPr>
        <p:spPr>
          <a:xfrm>
            <a:off x="294859" y="3816314"/>
            <a:ext cx="2449055" cy="922624"/>
          </a:xfrm>
        </p:spPr>
        <p:txBody>
          <a:bodyPr/>
          <a:lstStyle/>
          <a:p>
            <a:r>
              <a:rPr lang="en-US" dirty="0"/>
              <a:t>Date: 14/08/2024</a:t>
            </a:r>
            <a:br>
              <a:rPr lang="en-US" dirty="0"/>
            </a:br>
            <a:r>
              <a:rPr lang="en-US" dirty="0"/>
              <a:t>Title: GitHub Essentials</a:t>
            </a:r>
            <a:br>
              <a:rPr lang="en-US" dirty="0"/>
            </a:br>
            <a:r>
              <a:rPr lang="en-US" dirty="0"/>
              <a:t>Presenter Name: Bruno Paz</a:t>
            </a:r>
          </a:p>
        </p:txBody>
      </p:sp>
      <p:sp>
        <p:nvSpPr>
          <p:cNvPr id="4" name="Text Placeholder 3">
            <a:extLst>
              <a:ext uri="{FF2B5EF4-FFF2-40B4-BE49-F238E27FC236}">
                <a16:creationId xmlns:a16="http://schemas.microsoft.com/office/drawing/2014/main" id="{62C389D4-5BE3-49F9-AC50-0324CE5F5C67}"/>
              </a:ext>
            </a:extLst>
          </p:cNvPr>
          <p:cNvSpPr>
            <a:spLocks noGrp="1"/>
          </p:cNvSpPr>
          <p:nvPr>
            <p:ph type="body" sz="quarter" idx="11"/>
          </p:nvPr>
        </p:nvSpPr>
        <p:spPr/>
        <p:txBody>
          <a:bodyPr/>
          <a:lstStyle/>
          <a:p>
            <a:r>
              <a:rPr lang="es-AR" dirty="0"/>
              <a:t>GitHub Essentials</a:t>
            </a:r>
            <a:endParaRPr lang="en-US" dirty="0"/>
          </a:p>
        </p:txBody>
      </p:sp>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sp>
        <p:nvSpPr>
          <p:cNvPr id="2" name="CuadroTexto 1">
            <a:extLst>
              <a:ext uri="{FF2B5EF4-FFF2-40B4-BE49-F238E27FC236}">
                <a16:creationId xmlns:a16="http://schemas.microsoft.com/office/drawing/2014/main" id="{710AC24B-E748-D362-F33B-842368455A90}"/>
              </a:ext>
            </a:extLst>
          </p:cNvPr>
          <p:cNvSpPr txBox="1"/>
          <p:nvPr/>
        </p:nvSpPr>
        <p:spPr>
          <a:xfrm>
            <a:off x="2798543" y="3894136"/>
            <a:ext cx="3506088" cy="369332"/>
          </a:xfrm>
          <a:prstGeom prst="rect">
            <a:avLst/>
          </a:prstGeom>
          <a:noFill/>
        </p:spPr>
        <p:txBody>
          <a:bodyPr wrap="none" rtlCol="0">
            <a:spAutoFit/>
          </a:bodyPr>
          <a:lstStyle/>
          <a:p>
            <a:pPr algn="ctr"/>
            <a:r>
              <a:rPr lang="en-US" sz="900" dirty="0">
                <a:solidFill>
                  <a:srgbClr val="F7F7F7"/>
                </a:solidFill>
                <a:latin typeface="Montserrat SemiBold" panose="00000700000000000000" pitchFamily="2" charset="0"/>
              </a:rPr>
              <a:t>Branch:</a:t>
            </a:r>
          </a:p>
          <a:p>
            <a:pPr algn="ctr"/>
            <a:r>
              <a:rPr lang="en-US" sz="900" dirty="0">
                <a:solidFill>
                  <a:srgbClr val="F7F7F7"/>
                </a:solidFill>
                <a:latin typeface="Montserrat SemiBold" panose="00000700000000000000" pitchFamily="2" charset="0"/>
              </a:rPr>
              <a:t>Let's see what branches are and what they are used for.</a:t>
            </a:r>
            <a:endParaRPr lang="es-AR" sz="1050" dirty="0">
              <a:latin typeface="Montserrat SemiBold" panose="00000700000000000000" pitchFamily="2" charset="0"/>
            </a:endParaRPr>
          </a:p>
        </p:txBody>
      </p:sp>
      <p:sp>
        <p:nvSpPr>
          <p:cNvPr id="7" name="CuadroTexto 6">
            <a:extLst>
              <a:ext uri="{FF2B5EF4-FFF2-40B4-BE49-F238E27FC236}">
                <a16:creationId xmlns:a16="http://schemas.microsoft.com/office/drawing/2014/main" id="{2562FF04-E5CB-12A5-B15B-F1061FDF9851}"/>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p:pic>
        <p:nvPicPr>
          <p:cNvPr id="9" name="Imagen 8" descr="Logotipo, Icono&#10;&#10;Descripción generada automáticamente">
            <a:extLst>
              <a:ext uri="{FF2B5EF4-FFF2-40B4-BE49-F238E27FC236}">
                <a16:creationId xmlns:a16="http://schemas.microsoft.com/office/drawing/2014/main" id="{65DF1B64-B9FE-06E0-3EC9-403590BE3B99}"/>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grpSp>
        <p:nvGrpSpPr>
          <p:cNvPr id="5" name="Grupo 4">
            <a:extLst>
              <a:ext uri="{FF2B5EF4-FFF2-40B4-BE49-F238E27FC236}">
                <a16:creationId xmlns:a16="http://schemas.microsoft.com/office/drawing/2014/main" id="{BE37CFD7-32AA-A406-651F-DBB6A969AE20}"/>
              </a:ext>
            </a:extLst>
          </p:cNvPr>
          <p:cNvGrpSpPr/>
          <p:nvPr/>
        </p:nvGrpSpPr>
        <p:grpSpPr>
          <a:xfrm>
            <a:off x="-6716758" y="2062131"/>
            <a:ext cx="22577516" cy="1287066"/>
            <a:chOff x="3475294" y="2062291"/>
            <a:chExt cx="22577516" cy="1287066"/>
          </a:xfrm>
        </p:grpSpPr>
        <mc:AlternateContent xmlns:mc="http://schemas.openxmlformats.org/markup-compatibility/2006" xmlns:pslz="http://schemas.microsoft.com/office/powerpoint/2016/slidezoom">
          <mc:Choice Requires="pslz">
            <p:graphicFrame>
              <p:nvGraphicFramePr>
                <p:cNvPr id="10" name="Vista general de diapositiva 9">
                  <a:extLst>
                    <a:ext uri="{FF2B5EF4-FFF2-40B4-BE49-F238E27FC236}">
                      <a16:creationId xmlns:a16="http://schemas.microsoft.com/office/drawing/2014/main" id="{2534BF6C-2BF9-C955-F8FC-36F99C69D902}"/>
                    </a:ext>
                  </a:extLst>
                </p:cNvPr>
                <p:cNvGraphicFramePr>
                  <a:graphicFrameLocks noChangeAspect="1"/>
                </p:cNvGraphicFramePr>
                <p:nvPr>
                  <p:extLst>
                    <p:ext uri="{D42A27DB-BD31-4B8C-83A1-F6EECF244321}">
                      <p14:modId xmlns:p14="http://schemas.microsoft.com/office/powerpoint/2010/main" val="1841217889"/>
                    </p:ext>
                  </p:extLst>
                </p:nvPr>
              </p:nvGraphicFramePr>
              <p:xfrm>
                <a:off x="6011734" y="2062291"/>
                <a:ext cx="2286000" cy="1287066"/>
              </p:xfrm>
              <a:graphic>
                <a:graphicData uri="http://schemas.microsoft.com/office/powerpoint/2016/slidezoom">
                  <pslz:sldZm>
                    <pslz:sldZmObj sldId="383" cId="3180563263">
                      <pslz:zmPr id="{F35C1460-AEB6-4E47-AF98-74B62912AB80}" returnToParent="0">
                        <p166:blipFill xmlns:p166="http://schemas.microsoft.com/office/powerpoint/2016/6/main">
                          <a:blip r:embed="rId5"/>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0" name="Vista general de diapositiva 9">
                  <a:hlinkClick r:id="rId6" action="ppaction://hlinksldjump"/>
                  <a:extLst>
                    <a:ext uri="{FF2B5EF4-FFF2-40B4-BE49-F238E27FC236}">
                      <a16:creationId xmlns:a16="http://schemas.microsoft.com/office/drawing/2014/main" id="{2534BF6C-2BF9-C955-F8FC-36F99C69D902}"/>
                    </a:ext>
                  </a:extLst>
                </p:cNvPr>
                <p:cNvPicPr>
                  <a:picLocks noGrp="1" noRot="1" noChangeAspect="1" noMove="1" noResize="1" noEditPoints="1" noAdjustHandles="1" noChangeArrowheads="1" noChangeShapeType="1"/>
                </p:cNvPicPr>
                <p:nvPr/>
              </p:nvPicPr>
              <p:blipFill>
                <a:blip r:embed="rId7"/>
                <a:stretch>
                  <a:fillRect/>
                </a:stretch>
              </p:blipFill>
              <p:spPr>
                <a:xfrm>
                  <a:off x="-4180318" y="206213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Vista general de diapositiva 10">
                  <a:extLst>
                    <a:ext uri="{FF2B5EF4-FFF2-40B4-BE49-F238E27FC236}">
                      <a16:creationId xmlns:a16="http://schemas.microsoft.com/office/drawing/2014/main" id="{A52F7C8F-B6CA-C1F2-930F-07DC5478D522}"/>
                    </a:ext>
                  </a:extLst>
                </p:cNvPr>
                <p:cNvGraphicFramePr>
                  <a:graphicFrameLocks noChangeAspect="1"/>
                </p:cNvGraphicFramePr>
                <p:nvPr>
                  <p:extLst>
                    <p:ext uri="{D42A27DB-BD31-4B8C-83A1-F6EECF244321}">
                      <p14:modId xmlns:p14="http://schemas.microsoft.com/office/powerpoint/2010/main" val="2308807934"/>
                    </p:ext>
                  </p:extLst>
                </p:nvPr>
              </p:nvGraphicFramePr>
              <p:xfrm>
                <a:off x="16157492" y="2062291"/>
                <a:ext cx="2286000" cy="1287066"/>
              </p:xfrm>
              <a:graphic>
                <a:graphicData uri="http://schemas.microsoft.com/office/powerpoint/2016/slidezoom">
                  <pslz:sldZm>
                    <pslz:sldZmObj sldId="400" cId="2582948432">
                      <pslz:zmPr id="{F861D243-061E-4E7A-AE39-11959945400F}" returnToParent="0">
                        <p166:blipFill xmlns:p166="http://schemas.microsoft.com/office/powerpoint/2016/6/main">
                          <a:blip r:embed="rId8"/>
                          <a:stretch>
                            <a:fillRect/>
                          </a:stretch>
                        </p166:blipFill>
                        <p166:spPr xmlns:p166="http://schemas.microsoft.com/office/powerpoint/2016/6/main">
                          <a:xfrm>
                            <a:off x="0" y="0"/>
                            <a:ext cx="2286000" cy="1287066"/>
                          </a:xfrm>
                          <a:prstGeom prst="rect">
                            <a:avLst/>
                          </a:prstGeom>
                          <a:ln w="3175">
                            <a:solidFill>
                              <a:prstClr val="ltGray"/>
                            </a:solidFill>
                          </a:ln>
                          <a:effectLst>
                            <a:reflection blurRad="6350" stA="52000" endA="300" endPos="35000" dir="5400000" sy="-100000" algn="bl" rotWithShape="0"/>
                          </a:effectLst>
                        </p166:spPr>
                      </pslz:zmPr>
                    </pslz:sldZmObj>
                  </pslz:sldZm>
                </a:graphicData>
              </a:graphic>
            </p:graphicFrame>
          </mc:Choice>
          <mc:Fallback xmlns="">
            <p:pic>
              <p:nvPicPr>
                <p:cNvPr id="11" name="Vista general de diapositiva 10">
                  <a:hlinkClick r:id="rId9" action="ppaction://hlinksldjump"/>
                  <a:extLst>
                    <a:ext uri="{FF2B5EF4-FFF2-40B4-BE49-F238E27FC236}">
                      <a16:creationId xmlns:a16="http://schemas.microsoft.com/office/drawing/2014/main" id="{A52F7C8F-B6CA-C1F2-930F-07DC5478D522}"/>
                    </a:ext>
                  </a:extLst>
                </p:cNvPr>
                <p:cNvPicPr>
                  <a:picLocks noGrp="1" noRot="1" noChangeAspect="1" noMove="1" noResize="1" noEditPoints="1" noAdjustHandles="1" noChangeArrowheads="1" noChangeShapeType="1"/>
                </p:cNvPicPr>
                <p:nvPr/>
              </p:nvPicPr>
              <p:blipFill>
                <a:blip r:embed="rId10"/>
                <a:stretch>
                  <a:fillRect/>
                </a:stretch>
              </p:blipFill>
              <p:spPr>
                <a:xfrm>
                  <a:off x="5965440" y="2062131"/>
                  <a:ext cx="2286000" cy="1287066"/>
                </a:xfrm>
                <a:prstGeom prst="rect">
                  <a:avLst/>
                </a:prstGeom>
                <a:ln w="3175">
                  <a:solidFill>
                    <a:prstClr val="ltGray"/>
                  </a:solid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2" name="Vista general de diapositiva 11">
                  <a:extLst>
                    <a:ext uri="{FF2B5EF4-FFF2-40B4-BE49-F238E27FC236}">
                      <a16:creationId xmlns:a16="http://schemas.microsoft.com/office/drawing/2014/main" id="{179312C9-0A51-16A6-7BD3-B756EAD6593F}"/>
                    </a:ext>
                  </a:extLst>
                </p:cNvPr>
                <p:cNvGraphicFramePr>
                  <a:graphicFrameLocks noChangeAspect="1"/>
                </p:cNvGraphicFramePr>
                <p:nvPr>
                  <p:extLst>
                    <p:ext uri="{D42A27DB-BD31-4B8C-83A1-F6EECF244321}">
                      <p14:modId xmlns:p14="http://schemas.microsoft.com/office/powerpoint/2010/main" val="2797278420"/>
                    </p:ext>
                  </p:extLst>
                </p:nvPr>
              </p:nvGraphicFramePr>
              <p:xfrm>
                <a:off x="21230370" y="2062291"/>
                <a:ext cx="2286000" cy="1287066"/>
              </p:xfrm>
              <a:graphic>
                <a:graphicData uri="http://schemas.microsoft.com/office/powerpoint/2016/slidezoom">
                  <pslz:sldZm>
                    <pslz:sldZmObj sldId="408" cId="3415801037">
                      <pslz:zmPr id="{69BE88EE-C4D9-4AB9-B7DD-0417680EA300}" returnToParent="0">
                        <p166:blipFill xmlns:p166="http://schemas.microsoft.com/office/powerpoint/2016/6/main">
                          <a:blip r:embed="rId11"/>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2" name="Vista general de diapositiva 11">
                  <a:hlinkClick r:id="rId12" action="ppaction://hlinksldjump"/>
                  <a:extLst>
                    <a:ext uri="{FF2B5EF4-FFF2-40B4-BE49-F238E27FC236}">
                      <a16:creationId xmlns:a16="http://schemas.microsoft.com/office/drawing/2014/main" id="{179312C9-0A51-16A6-7BD3-B756EAD6593F}"/>
                    </a:ext>
                  </a:extLst>
                </p:cNvPr>
                <p:cNvPicPr>
                  <a:picLocks noGrp="1" noRot="1" noChangeAspect="1" noMove="1" noResize="1" noEditPoints="1" noAdjustHandles="1" noChangeArrowheads="1" noChangeShapeType="1"/>
                </p:cNvPicPr>
                <p:nvPr/>
              </p:nvPicPr>
              <p:blipFill>
                <a:blip r:embed="rId13"/>
                <a:stretch>
                  <a:fillRect/>
                </a:stretch>
              </p:blipFill>
              <p:spPr>
                <a:xfrm>
                  <a:off x="11038318" y="206213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Vista general de diapositiva 12">
                  <a:extLst>
                    <a:ext uri="{FF2B5EF4-FFF2-40B4-BE49-F238E27FC236}">
                      <a16:creationId xmlns:a16="http://schemas.microsoft.com/office/drawing/2014/main" id="{857F9672-50E7-6277-585A-9B7F2B76E290}"/>
                    </a:ext>
                  </a:extLst>
                </p:cNvPr>
                <p:cNvGraphicFramePr>
                  <a:graphicFrameLocks noChangeAspect="1"/>
                </p:cNvGraphicFramePr>
                <p:nvPr>
                  <p:extLst>
                    <p:ext uri="{D42A27DB-BD31-4B8C-83A1-F6EECF244321}">
                      <p14:modId xmlns:p14="http://schemas.microsoft.com/office/powerpoint/2010/main" val="2024849968"/>
                    </p:ext>
                  </p:extLst>
                </p:nvPr>
              </p:nvGraphicFramePr>
              <p:xfrm>
                <a:off x="3475294" y="2062291"/>
                <a:ext cx="2286000" cy="1287066"/>
              </p:xfrm>
              <a:graphic>
                <a:graphicData uri="http://schemas.microsoft.com/office/powerpoint/2016/slidezoom">
                  <pslz:sldZm>
                    <pslz:sldZmObj sldId="381" cId="3051391703">
                      <pslz:zmPr id="{EC49DA3C-53C6-4FAF-9A00-A6FF111F6B0C}" returnToParent="0">
                        <p166:blipFill xmlns:p166="http://schemas.microsoft.com/office/powerpoint/2016/6/main">
                          <a:blip r:embed="rId14"/>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3" name="Vista general de diapositiva 12">
                  <a:hlinkClick r:id="rId15" action="ppaction://hlinksldjump"/>
                  <a:extLst>
                    <a:ext uri="{FF2B5EF4-FFF2-40B4-BE49-F238E27FC236}">
                      <a16:creationId xmlns:a16="http://schemas.microsoft.com/office/drawing/2014/main" id="{857F9672-50E7-6277-585A-9B7F2B76E290}"/>
                    </a:ext>
                  </a:extLst>
                </p:cNvPr>
                <p:cNvPicPr>
                  <a:picLocks noGrp="1" noRot="1" noChangeAspect="1" noMove="1" noResize="1" noEditPoints="1" noAdjustHandles="1" noChangeArrowheads="1" noChangeShapeType="1"/>
                </p:cNvPicPr>
                <p:nvPr/>
              </p:nvPicPr>
              <p:blipFill>
                <a:blip r:embed="rId16"/>
                <a:stretch>
                  <a:fillRect/>
                </a:stretch>
              </p:blipFill>
              <p:spPr>
                <a:xfrm>
                  <a:off x="-6716758" y="206213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Vista general de diapositiva 13">
                  <a:extLst>
                    <a:ext uri="{FF2B5EF4-FFF2-40B4-BE49-F238E27FC236}">
                      <a16:creationId xmlns:a16="http://schemas.microsoft.com/office/drawing/2014/main" id="{C656DB48-625A-96ED-ED4D-00AF4BCBBD20}"/>
                    </a:ext>
                  </a:extLst>
                </p:cNvPr>
                <p:cNvGraphicFramePr>
                  <a:graphicFrameLocks noChangeAspect="1"/>
                </p:cNvGraphicFramePr>
                <p:nvPr>
                  <p:extLst>
                    <p:ext uri="{D42A27DB-BD31-4B8C-83A1-F6EECF244321}">
                      <p14:modId xmlns:p14="http://schemas.microsoft.com/office/powerpoint/2010/main" val="2644257861"/>
                    </p:ext>
                  </p:extLst>
                </p:nvPr>
              </p:nvGraphicFramePr>
              <p:xfrm>
                <a:off x="8548174" y="2062291"/>
                <a:ext cx="2286000" cy="1287066"/>
              </p:xfrm>
              <a:graphic>
                <a:graphicData uri="http://schemas.microsoft.com/office/powerpoint/2016/slidezoom">
                  <pslz:sldZm>
                    <pslz:sldZmObj sldId="379" cId="1413806984">
                      <pslz:zmPr id="{8D8F43FD-CA67-4271-AAD9-B9998098CE89}" returnToParent="0">
                        <p166:blipFill xmlns:p166="http://schemas.microsoft.com/office/powerpoint/2016/6/main">
                          <a:blip r:embed="rId17"/>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4" name="Vista general de diapositiva 13">
                  <a:hlinkClick r:id="rId18" action="ppaction://hlinksldjump"/>
                  <a:extLst>
                    <a:ext uri="{FF2B5EF4-FFF2-40B4-BE49-F238E27FC236}">
                      <a16:creationId xmlns:a16="http://schemas.microsoft.com/office/drawing/2014/main" id="{C656DB48-625A-96ED-ED4D-00AF4BCBBD20}"/>
                    </a:ext>
                  </a:extLst>
                </p:cNvPr>
                <p:cNvPicPr>
                  <a:picLocks noGrp="1" noRot="1" noChangeAspect="1" noMove="1" noResize="1" noEditPoints="1" noAdjustHandles="1" noChangeArrowheads="1" noChangeShapeType="1"/>
                </p:cNvPicPr>
                <p:nvPr/>
              </p:nvPicPr>
              <p:blipFill>
                <a:blip r:embed="rId19"/>
                <a:stretch>
                  <a:fillRect/>
                </a:stretch>
              </p:blipFill>
              <p:spPr>
                <a:xfrm>
                  <a:off x="-1643878" y="206213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Vista general de diapositiva 14">
                  <a:extLst>
                    <a:ext uri="{FF2B5EF4-FFF2-40B4-BE49-F238E27FC236}">
                      <a16:creationId xmlns:a16="http://schemas.microsoft.com/office/drawing/2014/main" id="{AE4CAE37-E267-9170-1B86-84D58BDB5803}"/>
                    </a:ext>
                  </a:extLst>
                </p:cNvPr>
                <p:cNvGraphicFramePr>
                  <a:graphicFrameLocks noChangeAspect="1"/>
                </p:cNvGraphicFramePr>
                <p:nvPr>
                  <p:extLst>
                    <p:ext uri="{D42A27DB-BD31-4B8C-83A1-F6EECF244321}">
                      <p14:modId xmlns:p14="http://schemas.microsoft.com/office/powerpoint/2010/main" val="3974905213"/>
                    </p:ext>
                  </p:extLst>
                </p:nvPr>
              </p:nvGraphicFramePr>
              <p:xfrm>
                <a:off x="11084614" y="2062291"/>
                <a:ext cx="2286000" cy="1287066"/>
              </p:xfrm>
              <a:graphic>
                <a:graphicData uri="http://schemas.microsoft.com/office/powerpoint/2016/slidezoom">
                  <pslz:sldZm>
                    <pslz:sldZmObj sldId="378" cId="1161969439">
                      <pslz:zmPr id="{58266AB4-66CE-489A-8C87-2992AD23E6AD}" returnToParent="0">
                        <p166:blipFill xmlns:p166="http://schemas.microsoft.com/office/powerpoint/2016/6/main">
                          <a:blip r:embed="rId20"/>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5" name="Vista general de diapositiva 14">
                  <a:hlinkClick r:id="rId21" action="ppaction://hlinksldjump"/>
                  <a:extLst>
                    <a:ext uri="{FF2B5EF4-FFF2-40B4-BE49-F238E27FC236}">
                      <a16:creationId xmlns:a16="http://schemas.microsoft.com/office/drawing/2014/main" id="{AE4CAE37-E267-9170-1B86-84D58BDB5803}"/>
                    </a:ext>
                  </a:extLst>
                </p:cNvPr>
                <p:cNvPicPr>
                  <a:picLocks noGrp="1" noRot="1" noChangeAspect="1" noMove="1" noResize="1" noEditPoints="1" noAdjustHandles="1" noChangeArrowheads="1" noChangeShapeType="1"/>
                </p:cNvPicPr>
                <p:nvPr/>
              </p:nvPicPr>
              <p:blipFill>
                <a:blip r:embed="rId22"/>
                <a:stretch>
                  <a:fillRect/>
                </a:stretch>
              </p:blipFill>
              <p:spPr>
                <a:xfrm>
                  <a:off x="892562" y="206213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Vista general de diapositiva 15">
                  <a:extLst>
                    <a:ext uri="{FF2B5EF4-FFF2-40B4-BE49-F238E27FC236}">
                      <a16:creationId xmlns:a16="http://schemas.microsoft.com/office/drawing/2014/main" id="{7AE1024C-3079-D0DB-26CE-46AB7F320AA1}"/>
                    </a:ext>
                  </a:extLst>
                </p:cNvPr>
                <p:cNvGraphicFramePr>
                  <a:graphicFrameLocks noChangeAspect="1"/>
                </p:cNvGraphicFramePr>
                <p:nvPr>
                  <p:extLst>
                    <p:ext uri="{D42A27DB-BD31-4B8C-83A1-F6EECF244321}">
                      <p14:modId xmlns:p14="http://schemas.microsoft.com/office/powerpoint/2010/main" val="671250205"/>
                    </p:ext>
                  </p:extLst>
                </p:nvPr>
              </p:nvGraphicFramePr>
              <p:xfrm>
                <a:off x="13621053" y="2062291"/>
                <a:ext cx="2286000" cy="1287066"/>
              </p:xfrm>
              <a:graphic>
                <a:graphicData uri="http://schemas.microsoft.com/office/powerpoint/2016/slidezoom">
                  <pslz:sldZm>
                    <pslz:sldZmObj sldId="396" cId="1987422559">
                      <pslz:zmPr id="{F5BF1F0C-9598-476E-B983-F963660C4542}" returnToParent="0">
                        <p166:blipFill xmlns:p166="http://schemas.microsoft.com/office/powerpoint/2016/6/main">
                          <a:blip r:embed="rId23"/>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6" name="Vista general de diapositiva 15">
                  <a:hlinkClick r:id="rId24" action="ppaction://hlinksldjump"/>
                  <a:extLst>
                    <a:ext uri="{FF2B5EF4-FFF2-40B4-BE49-F238E27FC236}">
                      <a16:creationId xmlns:a16="http://schemas.microsoft.com/office/drawing/2014/main" id="{7AE1024C-3079-D0DB-26CE-46AB7F320AA1}"/>
                    </a:ext>
                  </a:extLst>
                </p:cNvPr>
                <p:cNvPicPr>
                  <a:picLocks noGrp="1" noRot="1" noChangeAspect="1" noMove="1" noResize="1" noEditPoints="1" noAdjustHandles="1" noChangeArrowheads="1" noChangeShapeType="1"/>
                </p:cNvPicPr>
                <p:nvPr/>
              </p:nvPicPr>
              <p:blipFill>
                <a:blip r:embed="rId25"/>
                <a:stretch>
                  <a:fillRect/>
                </a:stretch>
              </p:blipFill>
              <p:spPr>
                <a:xfrm>
                  <a:off x="3429001" y="206213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Vista general de diapositiva 16">
                  <a:extLst>
                    <a:ext uri="{FF2B5EF4-FFF2-40B4-BE49-F238E27FC236}">
                      <a16:creationId xmlns:a16="http://schemas.microsoft.com/office/drawing/2014/main" id="{B7CF849B-F098-7E04-AFBD-17B533775BA1}"/>
                    </a:ext>
                  </a:extLst>
                </p:cNvPr>
                <p:cNvGraphicFramePr>
                  <a:graphicFrameLocks noChangeAspect="1"/>
                </p:cNvGraphicFramePr>
                <p:nvPr>
                  <p:extLst>
                    <p:ext uri="{D42A27DB-BD31-4B8C-83A1-F6EECF244321}">
                      <p14:modId xmlns:p14="http://schemas.microsoft.com/office/powerpoint/2010/main" val="865027761"/>
                    </p:ext>
                  </p:extLst>
                </p:nvPr>
              </p:nvGraphicFramePr>
              <p:xfrm>
                <a:off x="18693931" y="2062291"/>
                <a:ext cx="2286000" cy="1287066"/>
              </p:xfrm>
              <a:graphic>
                <a:graphicData uri="http://schemas.microsoft.com/office/powerpoint/2016/slidezoom">
                  <pslz:sldZm>
                    <pslz:sldZmObj sldId="403" cId="1315737813">
                      <pslz:zmPr id="{7BC6DAA6-0714-4E8F-A357-027BDCC8896B}" returnToParent="0">
                        <p166:blipFill xmlns:p166="http://schemas.microsoft.com/office/powerpoint/2016/6/main">
                          <a:blip r:embed="rId26"/>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7" name="Vista general de diapositiva 16">
                  <a:hlinkClick r:id="rId27" action="ppaction://hlinksldjump"/>
                  <a:extLst>
                    <a:ext uri="{FF2B5EF4-FFF2-40B4-BE49-F238E27FC236}">
                      <a16:creationId xmlns:a16="http://schemas.microsoft.com/office/drawing/2014/main" id="{B7CF849B-F098-7E04-AFBD-17B533775BA1}"/>
                    </a:ext>
                  </a:extLst>
                </p:cNvPr>
                <p:cNvPicPr>
                  <a:picLocks noGrp="1" noRot="1" noChangeAspect="1" noMove="1" noResize="1" noEditPoints="1" noAdjustHandles="1" noChangeArrowheads="1" noChangeShapeType="1"/>
                </p:cNvPicPr>
                <p:nvPr/>
              </p:nvPicPr>
              <p:blipFill>
                <a:blip r:embed="rId28"/>
                <a:stretch>
                  <a:fillRect/>
                </a:stretch>
              </p:blipFill>
              <p:spPr>
                <a:xfrm>
                  <a:off x="8501879" y="206213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Vista general de diapositiva 18">
                  <a:extLst>
                    <a:ext uri="{FF2B5EF4-FFF2-40B4-BE49-F238E27FC236}">
                      <a16:creationId xmlns:a16="http://schemas.microsoft.com/office/drawing/2014/main" id="{8C720103-9E6E-C9CC-9AFD-276707684269}"/>
                    </a:ext>
                  </a:extLst>
                </p:cNvPr>
                <p:cNvGraphicFramePr>
                  <a:graphicFrameLocks noChangeAspect="1"/>
                </p:cNvGraphicFramePr>
                <p:nvPr>
                  <p:extLst>
                    <p:ext uri="{D42A27DB-BD31-4B8C-83A1-F6EECF244321}">
                      <p14:modId xmlns:p14="http://schemas.microsoft.com/office/powerpoint/2010/main" val="3520962676"/>
                    </p:ext>
                  </p:extLst>
                </p:nvPr>
              </p:nvGraphicFramePr>
              <p:xfrm>
                <a:off x="23766810" y="2062291"/>
                <a:ext cx="2286000" cy="1287066"/>
              </p:xfrm>
              <a:graphic>
                <a:graphicData uri="http://schemas.microsoft.com/office/powerpoint/2016/slidezoom">
                  <pslz:sldZm>
                    <pslz:sldZmObj sldId="421" cId="16476903">
                      <pslz:zmPr id="{850F0F78-031B-447F-BCE7-6A106BAD58AB}" returnToParent="0">
                        <p166:blipFill xmlns:p166="http://schemas.microsoft.com/office/powerpoint/2016/6/main">
                          <a:blip r:embed="rId29"/>
                          <a:stretch>
                            <a:fillRect/>
                          </a:stretch>
                        </p166:blipFill>
                        <p166:spPr xmlns:p166="http://schemas.microsoft.com/office/powerpoint/2016/6/main">
                          <a:xfrm>
                            <a:off x="0" y="0"/>
                            <a:ext cx="2286000" cy="1287066"/>
                          </a:xfrm>
                          <a:prstGeom prst="rect">
                            <a:avLst/>
                          </a:prstGeom>
                          <a:ln>
                            <a:noFill/>
                          </a:ln>
                          <a:effectLst>
                            <a:reflection blurRad="6350" stA="52000" endA="300" endPos="35000" dir="5400000" sy="-100000" algn="bl" rotWithShape="0"/>
                          </a:effectLst>
                        </p166:spPr>
                      </pslz:zmPr>
                    </pslz:sldZmObj>
                  </pslz:sldZm>
                </a:graphicData>
              </a:graphic>
            </p:graphicFrame>
          </mc:Choice>
          <mc:Fallback xmlns="">
            <p:pic>
              <p:nvPicPr>
                <p:cNvPr id="19" name="Vista general de diapositiva 18">
                  <a:hlinkClick r:id="rId30" action="ppaction://hlinksldjump"/>
                  <a:extLst>
                    <a:ext uri="{FF2B5EF4-FFF2-40B4-BE49-F238E27FC236}">
                      <a16:creationId xmlns:a16="http://schemas.microsoft.com/office/drawing/2014/main" id="{8C720103-9E6E-C9CC-9AFD-276707684269}"/>
                    </a:ext>
                  </a:extLst>
                </p:cNvPr>
                <p:cNvPicPr>
                  <a:picLocks noGrp="1" noRot="1" noChangeAspect="1" noMove="1" noResize="1" noEditPoints="1" noAdjustHandles="1" noChangeArrowheads="1" noChangeShapeType="1"/>
                </p:cNvPicPr>
                <p:nvPr/>
              </p:nvPicPr>
              <p:blipFill>
                <a:blip r:embed="rId31"/>
                <a:stretch>
                  <a:fillRect/>
                </a:stretch>
              </p:blipFill>
              <p:spPr>
                <a:xfrm>
                  <a:off x="13574758" y="2062131"/>
                  <a:ext cx="2286000" cy="1287066"/>
                </a:xfrm>
                <a:prstGeom prst="rect">
                  <a:avLst/>
                </a:prstGeom>
                <a:ln>
                  <a:noFill/>
                </a:ln>
                <a:effectLst>
                  <a:reflection blurRad="6350" stA="52000" endA="300" endPos="35000" dir="5400000" sy="-100000" algn="bl" rotWithShape="0"/>
                </a:effectLst>
              </p:spPr>
            </p:pic>
          </mc:Fallback>
        </mc:AlternateContent>
      </p:grpSp>
      <p:pic>
        <p:nvPicPr>
          <p:cNvPr id="38" name="Gráfico 37" descr="Signo de intercalación hacia la derecha contorno">
            <a:hlinkClick r:id="" action="ppaction://hlinkshowjump?jump=nextslide"/>
            <a:extLst>
              <a:ext uri="{FF2B5EF4-FFF2-40B4-BE49-F238E27FC236}">
                <a16:creationId xmlns:a16="http://schemas.microsoft.com/office/drawing/2014/main" id="{EA3CD1D5-1533-89D8-3B73-2BE0F11B6E3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192249" y="2475353"/>
            <a:ext cx="515504" cy="515504"/>
          </a:xfrm>
          <a:prstGeom prst="rect">
            <a:avLst/>
          </a:prstGeom>
          <a:effectLst>
            <a:glow rad="63500">
              <a:schemeClr val="accent1">
                <a:satMod val="175000"/>
                <a:alpha val="55000"/>
              </a:schemeClr>
            </a:glow>
          </a:effectLst>
        </p:spPr>
      </p:pic>
      <p:pic>
        <p:nvPicPr>
          <p:cNvPr id="39" name="Gráfico 38" descr="Signo de intercalación hacia la derecha contorno">
            <a:hlinkClick r:id="" action="ppaction://hlinkshowjump?jump=previousslide"/>
            <a:extLst>
              <a:ext uri="{FF2B5EF4-FFF2-40B4-BE49-F238E27FC236}">
                <a16:creationId xmlns:a16="http://schemas.microsoft.com/office/drawing/2014/main" id="{56BCA467-C98C-F6D1-4248-A5013173219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489657" y="2475353"/>
            <a:ext cx="515504" cy="515504"/>
          </a:xfrm>
          <a:prstGeom prst="rect">
            <a:avLst/>
          </a:prstGeom>
          <a:effectLst>
            <a:glow rad="63500">
              <a:schemeClr val="accent1">
                <a:satMod val="175000"/>
                <a:alpha val="55000"/>
              </a:schemeClr>
            </a:glow>
          </a:effectLst>
        </p:spPr>
      </p:pic>
    </p:spTree>
    <p:extLst>
      <p:ext uri="{BB962C8B-B14F-4D97-AF65-F5344CB8AC3E}">
        <p14:creationId xmlns:p14="http://schemas.microsoft.com/office/powerpoint/2010/main" val="376815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01DF87-67A2-997E-D943-FB8BE75DCCD2}"/>
              </a:ext>
            </a:extLst>
          </p:cNvPr>
          <p:cNvSpPr>
            <a:spLocks noGrp="1"/>
          </p:cNvSpPr>
          <p:nvPr>
            <p:ph type="title"/>
          </p:nvPr>
        </p:nvSpPr>
        <p:spPr>
          <a:xfrm>
            <a:off x="294859" y="3816314"/>
            <a:ext cx="2449055" cy="922624"/>
          </a:xfrm>
        </p:spPr>
        <p:txBody>
          <a:bodyPr/>
          <a:lstStyle/>
          <a:p>
            <a:r>
              <a:rPr lang="en-US" dirty="0"/>
              <a:t>Date: 14/08/2024</a:t>
            </a:r>
            <a:br>
              <a:rPr lang="en-US" dirty="0"/>
            </a:br>
            <a:r>
              <a:rPr lang="en-US" dirty="0"/>
              <a:t>Title: GitHub Essentials</a:t>
            </a:r>
            <a:br>
              <a:rPr lang="en-US" dirty="0"/>
            </a:br>
            <a:r>
              <a:rPr lang="en-US" dirty="0"/>
              <a:t>Presenter Name: Bruno Paz</a:t>
            </a:r>
          </a:p>
        </p:txBody>
      </p:sp>
      <p:sp>
        <p:nvSpPr>
          <p:cNvPr id="4" name="Text Placeholder 3">
            <a:extLst>
              <a:ext uri="{FF2B5EF4-FFF2-40B4-BE49-F238E27FC236}">
                <a16:creationId xmlns:a16="http://schemas.microsoft.com/office/drawing/2014/main" id="{62C389D4-5BE3-49F9-AC50-0324CE5F5C67}"/>
              </a:ext>
            </a:extLst>
          </p:cNvPr>
          <p:cNvSpPr>
            <a:spLocks noGrp="1"/>
          </p:cNvSpPr>
          <p:nvPr>
            <p:ph type="body" sz="quarter" idx="11"/>
          </p:nvPr>
        </p:nvSpPr>
        <p:spPr/>
        <p:txBody>
          <a:bodyPr/>
          <a:lstStyle/>
          <a:p>
            <a:r>
              <a:rPr lang="es-AR" dirty="0"/>
              <a:t>GitHub Essentials</a:t>
            </a:r>
            <a:endParaRPr lang="en-US" dirty="0"/>
          </a:p>
        </p:txBody>
      </p:sp>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sp>
        <p:nvSpPr>
          <p:cNvPr id="2" name="CuadroTexto 1">
            <a:extLst>
              <a:ext uri="{FF2B5EF4-FFF2-40B4-BE49-F238E27FC236}">
                <a16:creationId xmlns:a16="http://schemas.microsoft.com/office/drawing/2014/main" id="{48A3218C-A83C-2A90-8C5F-A2CFAECD633D}"/>
              </a:ext>
            </a:extLst>
          </p:cNvPr>
          <p:cNvSpPr txBox="1"/>
          <p:nvPr/>
        </p:nvSpPr>
        <p:spPr>
          <a:xfrm>
            <a:off x="2798543" y="3894136"/>
            <a:ext cx="3506088" cy="369332"/>
          </a:xfrm>
          <a:prstGeom prst="rect">
            <a:avLst/>
          </a:prstGeom>
          <a:noFill/>
        </p:spPr>
        <p:txBody>
          <a:bodyPr wrap="none" rtlCol="0">
            <a:spAutoFit/>
          </a:bodyPr>
          <a:lstStyle/>
          <a:p>
            <a:pPr algn="ctr"/>
            <a:r>
              <a:rPr lang="en-US" sz="900" dirty="0">
                <a:solidFill>
                  <a:srgbClr val="F7F7F7"/>
                </a:solidFill>
                <a:latin typeface="Montserrat SemiBold" panose="00000700000000000000" pitchFamily="2" charset="0"/>
              </a:rPr>
              <a:t>Branch:</a:t>
            </a:r>
          </a:p>
          <a:p>
            <a:pPr algn="ctr"/>
            <a:r>
              <a:rPr lang="en-US" sz="900" dirty="0">
                <a:solidFill>
                  <a:srgbClr val="F7F7F7"/>
                </a:solidFill>
                <a:latin typeface="Montserrat SemiBold" panose="00000700000000000000" pitchFamily="2" charset="0"/>
              </a:rPr>
              <a:t>Let's see what branches are and what they are used for.</a:t>
            </a:r>
            <a:endParaRPr lang="es-AR" sz="1050" dirty="0">
              <a:latin typeface="Montserrat SemiBold" panose="00000700000000000000" pitchFamily="2" charset="0"/>
            </a:endParaRPr>
          </a:p>
        </p:txBody>
      </p:sp>
      <p:sp>
        <p:nvSpPr>
          <p:cNvPr id="7" name="CuadroTexto 6">
            <a:extLst>
              <a:ext uri="{FF2B5EF4-FFF2-40B4-BE49-F238E27FC236}">
                <a16:creationId xmlns:a16="http://schemas.microsoft.com/office/drawing/2014/main" id="{504E25D0-685D-EB05-4458-465353EC6D00}"/>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p:pic>
        <p:nvPicPr>
          <p:cNvPr id="9" name="Imagen 8" descr="Logotipo, Icono&#10;&#10;Descripción generada automáticamente">
            <a:extLst>
              <a:ext uri="{FF2B5EF4-FFF2-40B4-BE49-F238E27FC236}">
                <a16:creationId xmlns:a16="http://schemas.microsoft.com/office/drawing/2014/main" id="{9E9048E8-D4BD-A5D1-3D60-98C9994C2BBD}"/>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grpSp>
        <p:nvGrpSpPr>
          <p:cNvPr id="5" name="Grupo 4">
            <a:extLst>
              <a:ext uri="{FF2B5EF4-FFF2-40B4-BE49-F238E27FC236}">
                <a16:creationId xmlns:a16="http://schemas.microsoft.com/office/drawing/2014/main" id="{079BDDDC-1479-A479-9CD4-ADFA913E60EA}"/>
              </a:ext>
            </a:extLst>
          </p:cNvPr>
          <p:cNvGrpSpPr/>
          <p:nvPr/>
        </p:nvGrpSpPr>
        <p:grpSpPr>
          <a:xfrm>
            <a:off x="-9283493" y="2062291"/>
            <a:ext cx="22577516" cy="1287066"/>
            <a:chOff x="3475294" y="2062291"/>
            <a:chExt cx="22577516" cy="1287066"/>
          </a:xfrm>
        </p:grpSpPr>
        <mc:AlternateContent xmlns:mc="http://schemas.openxmlformats.org/markup-compatibility/2006" xmlns:pslz="http://schemas.microsoft.com/office/powerpoint/2016/slidezoom">
          <mc:Choice Requires="pslz">
            <p:graphicFrame>
              <p:nvGraphicFramePr>
                <p:cNvPr id="10" name="Vista general de diapositiva 9">
                  <a:extLst>
                    <a:ext uri="{FF2B5EF4-FFF2-40B4-BE49-F238E27FC236}">
                      <a16:creationId xmlns:a16="http://schemas.microsoft.com/office/drawing/2014/main" id="{C84EF91A-ED5C-E860-5737-EEEEE4210DF7}"/>
                    </a:ext>
                  </a:extLst>
                </p:cNvPr>
                <p:cNvGraphicFramePr>
                  <a:graphicFrameLocks noChangeAspect="1"/>
                </p:cNvGraphicFramePr>
                <p:nvPr>
                  <p:extLst>
                    <p:ext uri="{D42A27DB-BD31-4B8C-83A1-F6EECF244321}">
                      <p14:modId xmlns:p14="http://schemas.microsoft.com/office/powerpoint/2010/main" val="4257869655"/>
                    </p:ext>
                  </p:extLst>
                </p:nvPr>
              </p:nvGraphicFramePr>
              <p:xfrm>
                <a:off x="6011734" y="2062291"/>
                <a:ext cx="2286000" cy="1287066"/>
              </p:xfrm>
              <a:graphic>
                <a:graphicData uri="http://schemas.microsoft.com/office/powerpoint/2016/slidezoom">
                  <pslz:sldZm>
                    <pslz:sldZmObj sldId="383" cId="3180563263">
                      <pslz:zmPr id="{F35C1460-AEB6-4E47-AF98-74B62912AB80}" returnToParent="0">
                        <p166:blipFill xmlns:p166="http://schemas.microsoft.com/office/powerpoint/2016/6/main">
                          <a:blip r:embed="rId5"/>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0" name="Vista general de diapositiva 9">
                  <a:hlinkClick r:id="rId6" action="ppaction://hlinksldjump"/>
                  <a:extLst>
                    <a:ext uri="{FF2B5EF4-FFF2-40B4-BE49-F238E27FC236}">
                      <a16:creationId xmlns:a16="http://schemas.microsoft.com/office/drawing/2014/main" id="{C84EF91A-ED5C-E860-5737-EEEEE4210DF7}"/>
                    </a:ext>
                  </a:extLst>
                </p:cNvPr>
                <p:cNvPicPr>
                  <a:picLocks noGrp="1" noRot="1" noChangeAspect="1" noMove="1" noResize="1" noEditPoints="1" noAdjustHandles="1" noChangeArrowheads="1" noChangeShapeType="1"/>
                </p:cNvPicPr>
                <p:nvPr/>
              </p:nvPicPr>
              <p:blipFill>
                <a:blip r:embed="rId7"/>
                <a:stretch>
                  <a:fillRect/>
                </a:stretch>
              </p:blipFill>
              <p:spPr>
                <a:xfrm>
                  <a:off x="-6747053"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Vista general de diapositiva 10">
                  <a:extLst>
                    <a:ext uri="{FF2B5EF4-FFF2-40B4-BE49-F238E27FC236}">
                      <a16:creationId xmlns:a16="http://schemas.microsoft.com/office/drawing/2014/main" id="{1986760D-4A51-BF70-798E-9F7A3AA8DAD7}"/>
                    </a:ext>
                  </a:extLst>
                </p:cNvPr>
                <p:cNvGraphicFramePr>
                  <a:graphicFrameLocks noChangeAspect="1"/>
                </p:cNvGraphicFramePr>
                <p:nvPr>
                  <p:extLst>
                    <p:ext uri="{D42A27DB-BD31-4B8C-83A1-F6EECF244321}">
                      <p14:modId xmlns:p14="http://schemas.microsoft.com/office/powerpoint/2010/main" val="2668482786"/>
                    </p:ext>
                  </p:extLst>
                </p:nvPr>
              </p:nvGraphicFramePr>
              <p:xfrm>
                <a:off x="16157492" y="2062291"/>
                <a:ext cx="2286000" cy="1287066"/>
              </p:xfrm>
              <a:graphic>
                <a:graphicData uri="http://schemas.microsoft.com/office/powerpoint/2016/slidezoom">
                  <pslz:sldZm>
                    <pslz:sldZmObj sldId="400" cId="2582948432">
                      <pslz:zmPr id="{F861D243-061E-4E7A-AE39-11959945400F}" returnToParent="0">
                        <p166:blipFill xmlns:p166="http://schemas.microsoft.com/office/powerpoint/2016/6/main">
                          <a:blip r:embed="rId8"/>
                          <a:stretch>
                            <a:fillRect/>
                          </a:stretch>
                        </p166:blipFill>
                        <p166:spPr xmlns:p166="http://schemas.microsoft.com/office/powerpoint/2016/6/main">
                          <a:xfrm>
                            <a:off x="0" y="0"/>
                            <a:ext cx="2286000" cy="1287066"/>
                          </a:xfrm>
                          <a:prstGeom prst="rect">
                            <a:avLst/>
                          </a:prstGeom>
                          <a:ln w="3175">
                            <a:solidFill>
                              <a:prstClr val="ltGray"/>
                            </a:solidFill>
                          </a:ln>
                          <a:effectLst>
                            <a:reflection blurRad="6350" stA="52000" endA="300" endPos="35000" dir="5400000" sy="-100000" algn="bl" rotWithShape="0"/>
                          </a:effectLst>
                        </p166:spPr>
                      </pslz:zmPr>
                    </pslz:sldZmObj>
                  </pslz:sldZm>
                </a:graphicData>
              </a:graphic>
            </p:graphicFrame>
          </mc:Choice>
          <mc:Fallback xmlns="">
            <p:pic>
              <p:nvPicPr>
                <p:cNvPr id="11" name="Vista general de diapositiva 10">
                  <a:hlinkClick r:id="rId9" action="ppaction://hlinksldjump"/>
                  <a:extLst>
                    <a:ext uri="{FF2B5EF4-FFF2-40B4-BE49-F238E27FC236}">
                      <a16:creationId xmlns:a16="http://schemas.microsoft.com/office/drawing/2014/main" id="{1986760D-4A51-BF70-798E-9F7A3AA8DAD7}"/>
                    </a:ext>
                  </a:extLst>
                </p:cNvPr>
                <p:cNvPicPr>
                  <a:picLocks noGrp="1" noRot="1" noChangeAspect="1" noMove="1" noResize="1" noEditPoints="1" noAdjustHandles="1" noChangeArrowheads="1" noChangeShapeType="1"/>
                </p:cNvPicPr>
                <p:nvPr/>
              </p:nvPicPr>
              <p:blipFill>
                <a:blip r:embed="rId10"/>
                <a:stretch>
                  <a:fillRect/>
                </a:stretch>
              </p:blipFill>
              <p:spPr>
                <a:xfrm>
                  <a:off x="3398705" y="2062291"/>
                  <a:ext cx="2286000" cy="1287066"/>
                </a:xfrm>
                <a:prstGeom prst="rect">
                  <a:avLst/>
                </a:prstGeom>
                <a:ln w="3175">
                  <a:solidFill>
                    <a:prstClr val="ltGray"/>
                  </a:solid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2" name="Vista general de diapositiva 11">
                  <a:extLst>
                    <a:ext uri="{FF2B5EF4-FFF2-40B4-BE49-F238E27FC236}">
                      <a16:creationId xmlns:a16="http://schemas.microsoft.com/office/drawing/2014/main" id="{85DD5683-D20A-1CA1-1E0D-D239DB4E87B2}"/>
                    </a:ext>
                  </a:extLst>
                </p:cNvPr>
                <p:cNvGraphicFramePr>
                  <a:graphicFrameLocks noChangeAspect="1"/>
                </p:cNvGraphicFramePr>
                <p:nvPr>
                  <p:extLst>
                    <p:ext uri="{D42A27DB-BD31-4B8C-83A1-F6EECF244321}">
                      <p14:modId xmlns:p14="http://schemas.microsoft.com/office/powerpoint/2010/main" val="4221240643"/>
                    </p:ext>
                  </p:extLst>
                </p:nvPr>
              </p:nvGraphicFramePr>
              <p:xfrm>
                <a:off x="21230370" y="2062291"/>
                <a:ext cx="2286000" cy="1287066"/>
              </p:xfrm>
              <a:graphic>
                <a:graphicData uri="http://schemas.microsoft.com/office/powerpoint/2016/slidezoom">
                  <pslz:sldZm>
                    <pslz:sldZmObj sldId="408" cId="3415801037">
                      <pslz:zmPr id="{69BE88EE-C4D9-4AB9-B7DD-0417680EA300}" returnToParent="0">
                        <p166:blipFill xmlns:p166="http://schemas.microsoft.com/office/powerpoint/2016/6/main">
                          <a:blip r:embed="rId11"/>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2" name="Vista general de diapositiva 11">
                  <a:hlinkClick r:id="rId12" action="ppaction://hlinksldjump"/>
                  <a:extLst>
                    <a:ext uri="{FF2B5EF4-FFF2-40B4-BE49-F238E27FC236}">
                      <a16:creationId xmlns:a16="http://schemas.microsoft.com/office/drawing/2014/main" id="{85DD5683-D20A-1CA1-1E0D-D239DB4E87B2}"/>
                    </a:ext>
                  </a:extLst>
                </p:cNvPr>
                <p:cNvPicPr>
                  <a:picLocks noGrp="1" noRot="1" noChangeAspect="1" noMove="1" noResize="1" noEditPoints="1" noAdjustHandles="1" noChangeArrowheads="1" noChangeShapeType="1"/>
                </p:cNvPicPr>
                <p:nvPr/>
              </p:nvPicPr>
              <p:blipFill>
                <a:blip r:embed="rId13"/>
                <a:stretch>
                  <a:fillRect/>
                </a:stretch>
              </p:blipFill>
              <p:spPr>
                <a:xfrm>
                  <a:off x="8471583"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Vista general de diapositiva 12">
                  <a:extLst>
                    <a:ext uri="{FF2B5EF4-FFF2-40B4-BE49-F238E27FC236}">
                      <a16:creationId xmlns:a16="http://schemas.microsoft.com/office/drawing/2014/main" id="{C8C46DB8-8653-AC5D-B93C-85DCF70B5A2D}"/>
                    </a:ext>
                  </a:extLst>
                </p:cNvPr>
                <p:cNvGraphicFramePr>
                  <a:graphicFrameLocks noChangeAspect="1"/>
                </p:cNvGraphicFramePr>
                <p:nvPr>
                  <p:extLst>
                    <p:ext uri="{D42A27DB-BD31-4B8C-83A1-F6EECF244321}">
                      <p14:modId xmlns:p14="http://schemas.microsoft.com/office/powerpoint/2010/main" val="783420354"/>
                    </p:ext>
                  </p:extLst>
                </p:nvPr>
              </p:nvGraphicFramePr>
              <p:xfrm>
                <a:off x="3475294" y="2062291"/>
                <a:ext cx="2286000" cy="1287066"/>
              </p:xfrm>
              <a:graphic>
                <a:graphicData uri="http://schemas.microsoft.com/office/powerpoint/2016/slidezoom">
                  <pslz:sldZm>
                    <pslz:sldZmObj sldId="381" cId="3051391703">
                      <pslz:zmPr id="{EC49DA3C-53C6-4FAF-9A00-A6FF111F6B0C}" returnToParent="0">
                        <p166:blipFill xmlns:p166="http://schemas.microsoft.com/office/powerpoint/2016/6/main">
                          <a:blip r:embed="rId14"/>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3" name="Vista general de diapositiva 12">
                  <a:hlinkClick r:id="rId15" action="ppaction://hlinksldjump"/>
                  <a:extLst>
                    <a:ext uri="{FF2B5EF4-FFF2-40B4-BE49-F238E27FC236}">
                      <a16:creationId xmlns:a16="http://schemas.microsoft.com/office/drawing/2014/main" id="{C8C46DB8-8653-AC5D-B93C-85DCF70B5A2D}"/>
                    </a:ext>
                  </a:extLst>
                </p:cNvPr>
                <p:cNvPicPr>
                  <a:picLocks noGrp="1" noRot="1" noChangeAspect="1" noMove="1" noResize="1" noEditPoints="1" noAdjustHandles="1" noChangeArrowheads="1" noChangeShapeType="1"/>
                </p:cNvPicPr>
                <p:nvPr/>
              </p:nvPicPr>
              <p:blipFill>
                <a:blip r:embed="rId16"/>
                <a:stretch>
                  <a:fillRect/>
                </a:stretch>
              </p:blipFill>
              <p:spPr>
                <a:xfrm>
                  <a:off x="-9283493"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Vista general de diapositiva 13">
                  <a:extLst>
                    <a:ext uri="{FF2B5EF4-FFF2-40B4-BE49-F238E27FC236}">
                      <a16:creationId xmlns:a16="http://schemas.microsoft.com/office/drawing/2014/main" id="{86A9D734-3DA8-0AF8-0437-BEA4168A261B}"/>
                    </a:ext>
                  </a:extLst>
                </p:cNvPr>
                <p:cNvGraphicFramePr>
                  <a:graphicFrameLocks noChangeAspect="1"/>
                </p:cNvGraphicFramePr>
                <p:nvPr>
                  <p:extLst>
                    <p:ext uri="{D42A27DB-BD31-4B8C-83A1-F6EECF244321}">
                      <p14:modId xmlns:p14="http://schemas.microsoft.com/office/powerpoint/2010/main" val="2770793166"/>
                    </p:ext>
                  </p:extLst>
                </p:nvPr>
              </p:nvGraphicFramePr>
              <p:xfrm>
                <a:off x="8548174" y="2062291"/>
                <a:ext cx="2286000" cy="1287066"/>
              </p:xfrm>
              <a:graphic>
                <a:graphicData uri="http://schemas.microsoft.com/office/powerpoint/2016/slidezoom">
                  <pslz:sldZm>
                    <pslz:sldZmObj sldId="379" cId="1413806984">
                      <pslz:zmPr id="{8D8F43FD-CA67-4271-AAD9-B9998098CE89}" returnToParent="0">
                        <p166:blipFill xmlns:p166="http://schemas.microsoft.com/office/powerpoint/2016/6/main">
                          <a:blip r:embed="rId17"/>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4" name="Vista general de diapositiva 13">
                  <a:hlinkClick r:id="rId18" action="ppaction://hlinksldjump"/>
                  <a:extLst>
                    <a:ext uri="{FF2B5EF4-FFF2-40B4-BE49-F238E27FC236}">
                      <a16:creationId xmlns:a16="http://schemas.microsoft.com/office/drawing/2014/main" id="{86A9D734-3DA8-0AF8-0437-BEA4168A261B}"/>
                    </a:ext>
                  </a:extLst>
                </p:cNvPr>
                <p:cNvPicPr>
                  <a:picLocks noGrp="1" noRot="1" noChangeAspect="1" noMove="1" noResize="1" noEditPoints="1" noAdjustHandles="1" noChangeArrowheads="1" noChangeShapeType="1"/>
                </p:cNvPicPr>
                <p:nvPr/>
              </p:nvPicPr>
              <p:blipFill>
                <a:blip r:embed="rId19"/>
                <a:stretch>
                  <a:fillRect/>
                </a:stretch>
              </p:blipFill>
              <p:spPr>
                <a:xfrm>
                  <a:off x="-4210613"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Vista general de diapositiva 14">
                  <a:extLst>
                    <a:ext uri="{FF2B5EF4-FFF2-40B4-BE49-F238E27FC236}">
                      <a16:creationId xmlns:a16="http://schemas.microsoft.com/office/drawing/2014/main" id="{C6C9387D-6F6D-5610-D0B2-7E231D282EAC}"/>
                    </a:ext>
                  </a:extLst>
                </p:cNvPr>
                <p:cNvGraphicFramePr>
                  <a:graphicFrameLocks noChangeAspect="1"/>
                </p:cNvGraphicFramePr>
                <p:nvPr>
                  <p:extLst>
                    <p:ext uri="{D42A27DB-BD31-4B8C-83A1-F6EECF244321}">
                      <p14:modId xmlns:p14="http://schemas.microsoft.com/office/powerpoint/2010/main" val="1069605023"/>
                    </p:ext>
                  </p:extLst>
                </p:nvPr>
              </p:nvGraphicFramePr>
              <p:xfrm>
                <a:off x="11084614" y="2062291"/>
                <a:ext cx="2286000" cy="1287066"/>
              </p:xfrm>
              <a:graphic>
                <a:graphicData uri="http://schemas.microsoft.com/office/powerpoint/2016/slidezoom">
                  <pslz:sldZm>
                    <pslz:sldZmObj sldId="378" cId="1161969439">
                      <pslz:zmPr id="{58266AB4-66CE-489A-8C87-2992AD23E6AD}" returnToParent="0">
                        <p166:blipFill xmlns:p166="http://schemas.microsoft.com/office/powerpoint/2016/6/main">
                          <a:blip r:embed="rId20"/>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5" name="Vista general de diapositiva 14">
                  <a:hlinkClick r:id="rId21" action="ppaction://hlinksldjump"/>
                  <a:extLst>
                    <a:ext uri="{FF2B5EF4-FFF2-40B4-BE49-F238E27FC236}">
                      <a16:creationId xmlns:a16="http://schemas.microsoft.com/office/drawing/2014/main" id="{C6C9387D-6F6D-5610-D0B2-7E231D282EAC}"/>
                    </a:ext>
                  </a:extLst>
                </p:cNvPr>
                <p:cNvPicPr>
                  <a:picLocks noGrp="1" noRot="1" noChangeAspect="1" noMove="1" noResize="1" noEditPoints="1" noAdjustHandles="1" noChangeArrowheads="1" noChangeShapeType="1"/>
                </p:cNvPicPr>
                <p:nvPr/>
              </p:nvPicPr>
              <p:blipFill>
                <a:blip r:embed="rId22"/>
                <a:stretch>
                  <a:fillRect/>
                </a:stretch>
              </p:blipFill>
              <p:spPr>
                <a:xfrm>
                  <a:off x="-1674173"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Vista general de diapositiva 15">
                  <a:extLst>
                    <a:ext uri="{FF2B5EF4-FFF2-40B4-BE49-F238E27FC236}">
                      <a16:creationId xmlns:a16="http://schemas.microsoft.com/office/drawing/2014/main" id="{59171870-2346-CDB2-0B30-66A6AD8E4B5A}"/>
                    </a:ext>
                  </a:extLst>
                </p:cNvPr>
                <p:cNvGraphicFramePr>
                  <a:graphicFrameLocks noChangeAspect="1"/>
                </p:cNvGraphicFramePr>
                <p:nvPr>
                  <p:extLst>
                    <p:ext uri="{D42A27DB-BD31-4B8C-83A1-F6EECF244321}">
                      <p14:modId xmlns:p14="http://schemas.microsoft.com/office/powerpoint/2010/main" val="1088159696"/>
                    </p:ext>
                  </p:extLst>
                </p:nvPr>
              </p:nvGraphicFramePr>
              <p:xfrm>
                <a:off x="13621053" y="2062291"/>
                <a:ext cx="2286000" cy="1287066"/>
              </p:xfrm>
              <a:graphic>
                <a:graphicData uri="http://schemas.microsoft.com/office/powerpoint/2016/slidezoom">
                  <pslz:sldZm>
                    <pslz:sldZmObj sldId="396" cId="1987422559">
                      <pslz:zmPr id="{F5BF1F0C-9598-476E-B983-F963660C4542}" returnToParent="0">
                        <p166:blipFill xmlns:p166="http://schemas.microsoft.com/office/powerpoint/2016/6/main">
                          <a:blip r:embed="rId23"/>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6" name="Vista general de diapositiva 15">
                  <a:hlinkClick r:id="rId24" action="ppaction://hlinksldjump"/>
                  <a:extLst>
                    <a:ext uri="{FF2B5EF4-FFF2-40B4-BE49-F238E27FC236}">
                      <a16:creationId xmlns:a16="http://schemas.microsoft.com/office/drawing/2014/main" id="{59171870-2346-CDB2-0B30-66A6AD8E4B5A}"/>
                    </a:ext>
                  </a:extLst>
                </p:cNvPr>
                <p:cNvPicPr>
                  <a:picLocks noGrp="1" noRot="1" noChangeAspect="1" noMove="1" noResize="1" noEditPoints="1" noAdjustHandles="1" noChangeArrowheads="1" noChangeShapeType="1"/>
                </p:cNvPicPr>
                <p:nvPr/>
              </p:nvPicPr>
              <p:blipFill>
                <a:blip r:embed="rId25"/>
                <a:stretch>
                  <a:fillRect/>
                </a:stretch>
              </p:blipFill>
              <p:spPr>
                <a:xfrm>
                  <a:off x="862266"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Vista general de diapositiva 16">
                  <a:extLst>
                    <a:ext uri="{FF2B5EF4-FFF2-40B4-BE49-F238E27FC236}">
                      <a16:creationId xmlns:a16="http://schemas.microsoft.com/office/drawing/2014/main" id="{8723C929-B5B1-F147-16A1-C003231C7ECC}"/>
                    </a:ext>
                  </a:extLst>
                </p:cNvPr>
                <p:cNvGraphicFramePr>
                  <a:graphicFrameLocks noChangeAspect="1"/>
                </p:cNvGraphicFramePr>
                <p:nvPr>
                  <p:extLst>
                    <p:ext uri="{D42A27DB-BD31-4B8C-83A1-F6EECF244321}">
                      <p14:modId xmlns:p14="http://schemas.microsoft.com/office/powerpoint/2010/main" val="110626489"/>
                    </p:ext>
                  </p:extLst>
                </p:nvPr>
              </p:nvGraphicFramePr>
              <p:xfrm>
                <a:off x="18693931" y="2062291"/>
                <a:ext cx="2286000" cy="1287066"/>
              </p:xfrm>
              <a:graphic>
                <a:graphicData uri="http://schemas.microsoft.com/office/powerpoint/2016/slidezoom">
                  <pslz:sldZm>
                    <pslz:sldZmObj sldId="403" cId="1315737813">
                      <pslz:zmPr id="{7BC6DAA6-0714-4E8F-A357-027BDCC8896B}" returnToParent="0">
                        <p166:blipFill xmlns:p166="http://schemas.microsoft.com/office/powerpoint/2016/6/main">
                          <a:blip r:embed="rId26"/>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7" name="Vista general de diapositiva 16">
                  <a:hlinkClick r:id="rId27" action="ppaction://hlinksldjump"/>
                  <a:extLst>
                    <a:ext uri="{FF2B5EF4-FFF2-40B4-BE49-F238E27FC236}">
                      <a16:creationId xmlns:a16="http://schemas.microsoft.com/office/drawing/2014/main" id="{8723C929-B5B1-F147-16A1-C003231C7ECC}"/>
                    </a:ext>
                  </a:extLst>
                </p:cNvPr>
                <p:cNvPicPr>
                  <a:picLocks noGrp="1" noRot="1" noChangeAspect="1" noMove="1" noResize="1" noEditPoints="1" noAdjustHandles="1" noChangeArrowheads="1" noChangeShapeType="1"/>
                </p:cNvPicPr>
                <p:nvPr/>
              </p:nvPicPr>
              <p:blipFill>
                <a:blip r:embed="rId28"/>
                <a:stretch>
                  <a:fillRect/>
                </a:stretch>
              </p:blipFill>
              <p:spPr>
                <a:xfrm>
                  <a:off x="593514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Vista general de diapositiva 18">
                  <a:extLst>
                    <a:ext uri="{FF2B5EF4-FFF2-40B4-BE49-F238E27FC236}">
                      <a16:creationId xmlns:a16="http://schemas.microsoft.com/office/drawing/2014/main" id="{6DB15B26-6E6B-77B0-2074-787EEF4BA87F}"/>
                    </a:ext>
                  </a:extLst>
                </p:cNvPr>
                <p:cNvGraphicFramePr>
                  <a:graphicFrameLocks noChangeAspect="1"/>
                </p:cNvGraphicFramePr>
                <p:nvPr>
                  <p:extLst>
                    <p:ext uri="{D42A27DB-BD31-4B8C-83A1-F6EECF244321}">
                      <p14:modId xmlns:p14="http://schemas.microsoft.com/office/powerpoint/2010/main" val="1272393709"/>
                    </p:ext>
                  </p:extLst>
                </p:nvPr>
              </p:nvGraphicFramePr>
              <p:xfrm>
                <a:off x="23766810" y="2062291"/>
                <a:ext cx="2286000" cy="1287066"/>
              </p:xfrm>
              <a:graphic>
                <a:graphicData uri="http://schemas.microsoft.com/office/powerpoint/2016/slidezoom">
                  <pslz:sldZm>
                    <pslz:sldZmObj sldId="421" cId="16476903">
                      <pslz:zmPr id="{850F0F78-031B-447F-BCE7-6A106BAD58AB}" returnToParent="0">
                        <p166:blipFill xmlns:p166="http://schemas.microsoft.com/office/powerpoint/2016/6/main">
                          <a:blip r:embed="rId29"/>
                          <a:stretch>
                            <a:fillRect/>
                          </a:stretch>
                        </p166:blipFill>
                        <p166:spPr xmlns:p166="http://schemas.microsoft.com/office/powerpoint/2016/6/main">
                          <a:xfrm>
                            <a:off x="0" y="0"/>
                            <a:ext cx="2286000" cy="1287066"/>
                          </a:xfrm>
                          <a:prstGeom prst="rect">
                            <a:avLst/>
                          </a:prstGeom>
                          <a:ln>
                            <a:noFill/>
                          </a:ln>
                          <a:effectLst>
                            <a:reflection blurRad="6350" stA="52000" endA="300" endPos="35000" dir="5400000" sy="-100000" algn="bl" rotWithShape="0"/>
                          </a:effectLst>
                        </p166:spPr>
                      </pslz:zmPr>
                    </pslz:sldZmObj>
                  </pslz:sldZm>
                </a:graphicData>
              </a:graphic>
            </p:graphicFrame>
          </mc:Choice>
          <mc:Fallback xmlns="">
            <p:pic>
              <p:nvPicPr>
                <p:cNvPr id="19" name="Vista general de diapositiva 18">
                  <a:hlinkClick r:id="rId30" action="ppaction://hlinksldjump"/>
                  <a:extLst>
                    <a:ext uri="{FF2B5EF4-FFF2-40B4-BE49-F238E27FC236}">
                      <a16:creationId xmlns:a16="http://schemas.microsoft.com/office/drawing/2014/main" id="{6DB15B26-6E6B-77B0-2074-787EEF4BA87F}"/>
                    </a:ext>
                  </a:extLst>
                </p:cNvPr>
                <p:cNvPicPr>
                  <a:picLocks noGrp="1" noRot="1" noChangeAspect="1" noMove="1" noResize="1" noEditPoints="1" noAdjustHandles="1" noChangeArrowheads="1" noChangeShapeType="1"/>
                </p:cNvPicPr>
                <p:nvPr/>
              </p:nvPicPr>
              <p:blipFill>
                <a:blip r:embed="rId31"/>
                <a:stretch>
                  <a:fillRect/>
                </a:stretch>
              </p:blipFill>
              <p:spPr>
                <a:xfrm>
                  <a:off x="11008023" y="2062291"/>
                  <a:ext cx="2286000" cy="1287066"/>
                </a:xfrm>
                <a:prstGeom prst="rect">
                  <a:avLst/>
                </a:prstGeom>
                <a:ln>
                  <a:noFill/>
                </a:ln>
                <a:effectLst>
                  <a:reflection blurRad="6350" stA="52000" endA="300" endPos="35000" dir="5400000" sy="-100000" algn="bl" rotWithShape="0"/>
                </a:effectLst>
              </p:spPr>
            </p:pic>
          </mc:Fallback>
        </mc:AlternateContent>
      </p:grpSp>
      <p:pic>
        <p:nvPicPr>
          <p:cNvPr id="38" name="Gráfico 37" descr="Signo de intercalación hacia la derecha contorno">
            <a:hlinkClick r:id="" action="ppaction://hlinkshowjump?jump=nextslide"/>
            <a:extLst>
              <a:ext uri="{FF2B5EF4-FFF2-40B4-BE49-F238E27FC236}">
                <a16:creationId xmlns:a16="http://schemas.microsoft.com/office/drawing/2014/main" id="{EA3CD1D5-1533-89D8-3B73-2BE0F11B6E3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192249" y="2475353"/>
            <a:ext cx="515504" cy="515504"/>
          </a:xfrm>
          <a:prstGeom prst="rect">
            <a:avLst/>
          </a:prstGeom>
          <a:effectLst>
            <a:glow rad="63500">
              <a:schemeClr val="accent1">
                <a:satMod val="175000"/>
                <a:alpha val="55000"/>
              </a:schemeClr>
            </a:glow>
          </a:effectLst>
        </p:spPr>
      </p:pic>
      <p:pic>
        <p:nvPicPr>
          <p:cNvPr id="39" name="Gráfico 38" descr="Signo de intercalación hacia la derecha contorno">
            <a:hlinkClick r:id="" action="ppaction://hlinkshowjump?jump=previousslide"/>
            <a:extLst>
              <a:ext uri="{FF2B5EF4-FFF2-40B4-BE49-F238E27FC236}">
                <a16:creationId xmlns:a16="http://schemas.microsoft.com/office/drawing/2014/main" id="{56BCA467-C98C-F6D1-4248-A5013173219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489657" y="2475353"/>
            <a:ext cx="515504" cy="515504"/>
          </a:xfrm>
          <a:prstGeom prst="rect">
            <a:avLst/>
          </a:prstGeom>
          <a:effectLst>
            <a:glow rad="63500">
              <a:schemeClr val="accent1">
                <a:satMod val="175000"/>
                <a:alpha val="55000"/>
              </a:schemeClr>
            </a:glow>
          </a:effectLst>
        </p:spPr>
      </p:pic>
    </p:spTree>
    <p:extLst>
      <p:ext uri="{BB962C8B-B14F-4D97-AF65-F5344CB8AC3E}">
        <p14:creationId xmlns:p14="http://schemas.microsoft.com/office/powerpoint/2010/main" val="130042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01DF87-67A2-997E-D943-FB8BE75DCCD2}"/>
              </a:ext>
            </a:extLst>
          </p:cNvPr>
          <p:cNvSpPr>
            <a:spLocks noGrp="1"/>
          </p:cNvSpPr>
          <p:nvPr>
            <p:ph type="title"/>
          </p:nvPr>
        </p:nvSpPr>
        <p:spPr>
          <a:xfrm>
            <a:off x="294859" y="3816314"/>
            <a:ext cx="2449055" cy="922624"/>
          </a:xfrm>
        </p:spPr>
        <p:txBody>
          <a:bodyPr/>
          <a:lstStyle/>
          <a:p>
            <a:r>
              <a:rPr lang="en-US" dirty="0"/>
              <a:t>Date: 14/08/2024</a:t>
            </a:r>
            <a:br>
              <a:rPr lang="en-US" dirty="0"/>
            </a:br>
            <a:r>
              <a:rPr lang="en-US" dirty="0"/>
              <a:t>Title: GitHub Essentials</a:t>
            </a:r>
            <a:br>
              <a:rPr lang="en-US" dirty="0"/>
            </a:br>
            <a:r>
              <a:rPr lang="en-US" dirty="0"/>
              <a:t>Presenter Name: Bruno Paz</a:t>
            </a:r>
          </a:p>
        </p:txBody>
      </p:sp>
      <p:sp>
        <p:nvSpPr>
          <p:cNvPr id="4" name="Text Placeholder 3">
            <a:extLst>
              <a:ext uri="{FF2B5EF4-FFF2-40B4-BE49-F238E27FC236}">
                <a16:creationId xmlns:a16="http://schemas.microsoft.com/office/drawing/2014/main" id="{62C389D4-5BE3-49F9-AC50-0324CE5F5C67}"/>
              </a:ext>
            </a:extLst>
          </p:cNvPr>
          <p:cNvSpPr>
            <a:spLocks noGrp="1"/>
          </p:cNvSpPr>
          <p:nvPr>
            <p:ph type="body" sz="quarter" idx="11"/>
          </p:nvPr>
        </p:nvSpPr>
        <p:spPr/>
        <p:txBody>
          <a:bodyPr/>
          <a:lstStyle/>
          <a:p>
            <a:r>
              <a:rPr lang="es-AR" dirty="0"/>
              <a:t>GitHub Essentials</a:t>
            </a:r>
            <a:endParaRPr lang="en-US" dirty="0"/>
          </a:p>
        </p:txBody>
      </p:sp>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sp>
        <p:nvSpPr>
          <p:cNvPr id="2" name="CuadroTexto 1">
            <a:extLst>
              <a:ext uri="{FF2B5EF4-FFF2-40B4-BE49-F238E27FC236}">
                <a16:creationId xmlns:a16="http://schemas.microsoft.com/office/drawing/2014/main" id="{76AE8104-5F69-9FDD-4132-F4B2828253E3}"/>
              </a:ext>
            </a:extLst>
          </p:cNvPr>
          <p:cNvSpPr txBox="1"/>
          <p:nvPr/>
        </p:nvSpPr>
        <p:spPr>
          <a:xfrm>
            <a:off x="3016551" y="3894136"/>
            <a:ext cx="3070071" cy="369332"/>
          </a:xfrm>
          <a:prstGeom prst="rect">
            <a:avLst/>
          </a:prstGeom>
          <a:noFill/>
        </p:spPr>
        <p:txBody>
          <a:bodyPr wrap="none" rtlCol="0">
            <a:spAutoFit/>
          </a:bodyPr>
          <a:lstStyle/>
          <a:p>
            <a:pPr algn="ctr"/>
            <a:r>
              <a:rPr lang="en-US" sz="900" dirty="0">
                <a:solidFill>
                  <a:srgbClr val="F7F7F7"/>
                </a:solidFill>
                <a:latin typeface="Montserrat SemiBold" panose="00000700000000000000" pitchFamily="2" charset="0"/>
              </a:rPr>
              <a:t>Branch Forking:</a:t>
            </a:r>
          </a:p>
          <a:p>
            <a:pPr algn="ctr"/>
            <a:r>
              <a:rPr lang="en-US" sz="900" dirty="0">
                <a:solidFill>
                  <a:srgbClr val="F7F7F7"/>
                </a:solidFill>
                <a:latin typeface="Montserrat SemiBold" panose="00000700000000000000" pitchFamily="2" charset="0"/>
              </a:rPr>
              <a:t>A simple way to avoid conflicts in our repository.</a:t>
            </a:r>
            <a:endParaRPr lang="es-AR" sz="1050" dirty="0">
              <a:latin typeface="Montserrat SemiBold" panose="00000700000000000000" pitchFamily="2" charset="0"/>
            </a:endParaRPr>
          </a:p>
        </p:txBody>
      </p:sp>
      <p:sp>
        <p:nvSpPr>
          <p:cNvPr id="7" name="CuadroTexto 6">
            <a:extLst>
              <a:ext uri="{FF2B5EF4-FFF2-40B4-BE49-F238E27FC236}">
                <a16:creationId xmlns:a16="http://schemas.microsoft.com/office/drawing/2014/main" id="{B64D2820-6805-8C94-FF60-8017DB4DD1E3}"/>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p:pic>
        <p:nvPicPr>
          <p:cNvPr id="9" name="Imagen 8" descr="Logotipo, Icono&#10;&#10;Descripción generada automáticamente">
            <a:extLst>
              <a:ext uri="{FF2B5EF4-FFF2-40B4-BE49-F238E27FC236}">
                <a16:creationId xmlns:a16="http://schemas.microsoft.com/office/drawing/2014/main" id="{72B2F6B0-728E-67C5-EE20-E8CB88F3F12F}"/>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grpSp>
        <p:nvGrpSpPr>
          <p:cNvPr id="5" name="Grupo 4">
            <a:extLst>
              <a:ext uri="{FF2B5EF4-FFF2-40B4-BE49-F238E27FC236}">
                <a16:creationId xmlns:a16="http://schemas.microsoft.com/office/drawing/2014/main" id="{1E491CCC-C10A-C54C-EEF1-FC22C887AF79}"/>
              </a:ext>
            </a:extLst>
          </p:cNvPr>
          <p:cNvGrpSpPr/>
          <p:nvPr/>
        </p:nvGrpSpPr>
        <p:grpSpPr>
          <a:xfrm>
            <a:off x="-11726666" y="2062291"/>
            <a:ext cx="22577516" cy="1287066"/>
            <a:chOff x="3475294" y="2062291"/>
            <a:chExt cx="22577516" cy="1287066"/>
          </a:xfrm>
        </p:grpSpPr>
        <mc:AlternateContent xmlns:mc="http://schemas.openxmlformats.org/markup-compatibility/2006" xmlns:pslz="http://schemas.microsoft.com/office/powerpoint/2016/slidezoom">
          <mc:Choice Requires="pslz">
            <p:graphicFrame>
              <p:nvGraphicFramePr>
                <p:cNvPr id="10" name="Vista general de diapositiva 9">
                  <a:extLst>
                    <a:ext uri="{FF2B5EF4-FFF2-40B4-BE49-F238E27FC236}">
                      <a16:creationId xmlns:a16="http://schemas.microsoft.com/office/drawing/2014/main" id="{2A9780B6-05BE-4A71-7E1F-E6F5E6EC5BF4}"/>
                    </a:ext>
                  </a:extLst>
                </p:cNvPr>
                <p:cNvGraphicFramePr>
                  <a:graphicFrameLocks noChangeAspect="1"/>
                </p:cNvGraphicFramePr>
                <p:nvPr>
                  <p:extLst>
                    <p:ext uri="{D42A27DB-BD31-4B8C-83A1-F6EECF244321}">
                      <p14:modId xmlns:p14="http://schemas.microsoft.com/office/powerpoint/2010/main" val="1721968852"/>
                    </p:ext>
                  </p:extLst>
                </p:nvPr>
              </p:nvGraphicFramePr>
              <p:xfrm>
                <a:off x="6011734" y="2062291"/>
                <a:ext cx="2286000" cy="1287066"/>
              </p:xfrm>
              <a:graphic>
                <a:graphicData uri="http://schemas.microsoft.com/office/powerpoint/2016/slidezoom">
                  <pslz:sldZm>
                    <pslz:sldZmObj sldId="383" cId="3180563263">
                      <pslz:zmPr id="{F35C1460-AEB6-4E47-AF98-74B62912AB80}" returnToParent="0">
                        <p166:blipFill xmlns:p166="http://schemas.microsoft.com/office/powerpoint/2016/6/main">
                          <a:blip r:embed="rId5"/>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0" name="Vista general de diapositiva 9">
                  <a:hlinkClick r:id="rId6" action="ppaction://hlinksldjump"/>
                  <a:extLst>
                    <a:ext uri="{FF2B5EF4-FFF2-40B4-BE49-F238E27FC236}">
                      <a16:creationId xmlns:a16="http://schemas.microsoft.com/office/drawing/2014/main" id="{2A9780B6-05BE-4A71-7E1F-E6F5E6EC5BF4}"/>
                    </a:ext>
                  </a:extLst>
                </p:cNvPr>
                <p:cNvPicPr>
                  <a:picLocks noGrp="1" noRot="1" noChangeAspect="1" noMove="1" noResize="1" noEditPoints="1" noAdjustHandles="1" noChangeArrowheads="1" noChangeShapeType="1"/>
                </p:cNvPicPr>
                <p:nvPr/>
              </p:nvPicPr>
              <p:blipFill>
                <a:blip r:embed="rId7"/>
                <a:stretch>
                  <a:fillRect/>
                </a:stretch>
              </p:blipFill>
              <p:spPr>
                <a:xfrm>
                  <a:off x="-9190226"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Vista general de diapositiva 10">
                  <a:extLst>
                    <a:ext uri="{FF2B5EF4-FFF2-40B4-BE49-F238E27FC236}">
                      <a16:creationId xmlns:a16="http://schemas.microsoft.com/office/drawing/2014/main" id="{7F184197-ECC9-9975-A76D-842DB58819C3}"/>
                    </a:ext>
                  </a:extLst>
                </p:cNvPr>
                <p:cNvGraphicFramePr>
                  <a:graphicFrameLocks noChangeAspect="1"/>
                </p:cNvGraphicFramePr>
                <p:nvPr>
                  <p:extLst>
                    <p:ext uri="{D42A27DB-BD31-4B8C-83A1-F6EECF244321}">
                      <p14:modId xmlns:p14="http://schemas.microsoft.com/office/powerpoint/2010/main" val="1009444092"/>
                    </p:ext>
                  </p:extLst>
                </p:nvPr>
              </p:nvGraphicFramePr>
              <p:xfrm>
                <a:off x="16157492" y="2062291"/>
                <a:ext cx="2286000" cy="1287066"/>
              </p:xfrm>
              <a:graphic>
                <a:graphicData uri="http://schemas.microsoft.com/office/powerpoint/2016/slidezoom">
                  <pslz:sldZm>
                    <pslz:sldZmObj sldId="400" cId="2582948432">
                      <pslz:zmPr id="{F861D243-061E-4E7A-AE39-11959945400F}" returnToParent="0">
                        <p166:blipFill xmlns:p166="http://schemas.microsoft.com/office/powerpoint/2016/6/main">
                          <a:blip r:embed="rId8"/>
                          <a:stretch>
                            <a:fillRect/>
                          </a:stretch>
                        </p166:blipFill>
                        <p166:spPr xmlns:p166="http://schemas.microsoft.com/office/powerpoint/2016/6/main">
                          <a:xfrm>
                            <a:off x="0" y="0"/>
                            <a:ext cx="2286000" cy="1287066"/>
                          </a:xfrm>
                          <a:prstGeom prst="rect">
                            <a:avLst/>
                          </a:prstGeom>
                          <a:ln w="3175">
                            <a:solidFill>
                              <a:prstClr val="ltGray"/>
                            </a:solidFill>
                          </a:ln>
                          <a:effectLst>
                            <a:reflection blurRad="6350" stA="52000" endA="300" endPos="35000" dir="5400000" sy="-100000" algn="bl" rotWithShape="0"/>
                          </a:effectLst>
                        </p166:spPr>
                      </pslz:zmPr>
                    </pslz:sldZmObj>
                  </pslz:sldZm>
                </a:graphicData>
              </a:graphic>
            </p:graphicFrame>
          </mc:Choice>
          <mc:Fallback xmlns="">
            <p:pic>
              <p:nvPicPr>
                <p:cNvPr id="11" name="Vista general de diapositiva 10">
                  <a:hlinkClick r:id="rId9" action="ppaction://hlinksldjump"/>
                  <a:extLst>
                    <a:ext uri="{FF2B5EF4-FFF2-40B4-BE49-F238E27FC236}">
                      <a16:creationId xmlns:a16="http://schemas.microsoft.com/office/drawing/2014/main" id="{7F184197-ECC9-9975-A76D-842DB58819C3}"/>
                    </a:ext>
                  </a:extLst>
                </p:cNvPr>
                <p:cNvPicPr>
                  <a:picLocks noGrp="1" noRot="1" noChangeAspect="1" noMove="1" noResize="1" noEditPoints="1" noAdjustHandles="1" noChangeArrowheads="1" noChangeShapeType="1"/>
                </p:cNvPicPr>
                <p:nvPr/>
              </p:nvPicPr>
              <p:blipFill>
                <a:blip r:embed="rId10"/>
                <a:stretch>
                  <a:fillRect/>
                </a:stretch>
              </p:blipFill>
              <p:spPr>
                <a:xfrm>
                  <a:off x="955532" y="2062291"/>
                  <a:ext cx="2286000" cy="1287066"/>
                </a:xfrm>
                <a:prstGeom prst="rect">
                  <a:avLst/>
                </a:prstGeom>
                <a:ln w="3175">
                  <a:solidFill>
                    <a:prstClr val="ltGray"/>
                  </a:solid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2" name="Vista general de diapositiva 11">
                  <a:extLst>
                    <a:ext uri="{FF2B5EF4-FFF2-40B4-BE49-F238E27FC236}">
                      <a16:creationId xmlns:a16="http://schemas.microsoft.com/office/drawing/2014/main" id="{862C78B9-72F0-E830-14F9-775DD0373F11}"/>
                    </a:ext>
                  </a:extLst>
                </p:cNvPr>
                <p:cNvGraphicFramePr>
                  <a:graphicFrameLocks noChangeAspect="1"/>
                </p:cNvGraphicFramePr>
                <p:nvPr>
                  <p:extLst>
                    <p:ext uri="{D42A27DB-BD31-4B8C-83A1-F6EECF244321}">
                      <p14:modId xmlns:p14="http://schemas.microsoft.com/office/powerpoint/2010/main" val="928049754"/>
                    </p:ext>
                  </p:extLst>
                </p:nvPr>
              </p:nvGraphicFramePr>
              <p:xfrm>
                <a:off x="21230370" y="2062291"/>
                <a:ext cx="2286000" cy="1287066"/>
              </p:xfrm>
              <a:graphic>
                <a:graphicData uri="http://schemas.microsoft.com/office/powerpoint/2016/slidezoom">
                  <pslz:sldZm>
                    <pslz:sldZmObj sldId="408" cId="3415801037">
                      <pslz:zmPr id="{69BE88EE-C4D9-4AB9-B7DD-0417680EA300}" returnToParent="0">
                        <p166:blipFill xmlns:p166="http://schemas.microsoft.com/office/powerpoint/2016/6/main">
                          <a:blip r:embed="rId11"/>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2" name="Vista general de diapositiva 11">
                  <a:hlinkClick r:id="rId12" action="ppaction://hlinksldjump"/>
                  <a:extLst>
                    <a:ext uri="{FF2B5EF4-FFF2-40B4-BE49-F238E27FC236}">
                      <a16:creationId xmlns:a16="http://schemas.microsoft.com/office/drawing/2014/main" id="{862C78B9-72F0-E830-14F9-775DD0373F11}"/>
                    </a:ext>
                  </a:extLst>
                </p:cNvPr>
                <p:cNvPicPr>
                  <a:picLocks noGrp="1" noRot="1" noChangeAspect="1" noMove="1" noResize="1" noEditPoints="1" noAdjustHandles="1" noChangeArrowheads="1" noChangeShapeType="1"/>
                </p:cNvPicPr>
                <p:nvPr/>
              </p:nvPicPr>
              <p:blipFill>
                <a:blip r:embed="rId13"/>
                <a:stretch>
                  <a:fillRect/>
                </a:stretch>
              </p:blipFill>
              <p:spPr>
                <a:xfrm>
                  <a:off x="6028410"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Vista general de diapositiva 12">
                  <a:extLst>
                    <a:ext uri="{FF2B5EF4-FFF2-40B4-BE49-F238E27FC236}">
                      <a16:creationId xmlns:a16="http://schemas.microsoft.com/office/drawing/2014/main" id="{0D60FC61-25D1-A100-CF5B-DF345B60072C}"/>
                    </a:ext>
                  </a:extLst>
                </p:cNvPr>
                <p:cNvGraphicFramePr>
                  <a:graphicFrameLocks noChangeAspect="1"/>
                </p:cNvGraphicFramePr>
                <p:nvPr>
                  <p:extLst>
                    <p:ext uri="{D42A27DB-BD31-4B8C-83A1-F6EECF244321}">
                      <p14:modId xmlns:p14="http://schemas.microsoft.com/office/powerpoint/2010/main" val="1405676350"/>
                    </p:ext>
                  </p:extLst>
                </p:nvPr>
              </p:nvGraphicFramePr>
              <p:xfrm>
                <a:off x="3475294" y="2062291"/>
                <a:ext cx="2286000" cy="1287066"/>
              </p:xfrm>
              <a:graphic>
                <a:graphicData uri="http://schemas.microsoft.com/office/powerpoint/2016/slidezoom">
                  <pslz:sldZm>
                    <pslz:sldZmObj sldId="381" cId="3051391703">
                      <pslz:zmPr id="{EC49DA3C-53C6-4FAF-9A00-A6FF111F6B0C}" returnToParent="0">
                        <p166:blipFill xmlns:p166="http://schemas.microsoft.com/office/powerpoint/2016/6/main">
                          <a:blip r:embed="rId14"/>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3" name="Vista general de diapositiva 12">
                  <a:hlinkClick r:id="rId15" action="ppaction://hlinksldjump"/>
                  <a:extLst>
                    <a:ext uri="{FF2B5EF4-FFF2-40B4-BE49-F238E27FC236}">
                      <a16:creationId xmlns:a16="http://schemas.microsoft.com/office/drawing/2014/main" id="{0D60FC61-25D1-A100-CF5B-DF345B60072C}"/>
                    </a:ext>
                  </a:extLst>
                </p:cNvPr>
                <p:cNvPicPr>
                  <a:picLocks noGrp="1" noRot="1" noChangeAspect="1" noMove="1" noResize="1" noEditPoints="1" noAdjustHandles="1" noChangeArrowheads="1" noChangeShapeType="1"/>
                </p:cNvPicPr>
                <p:nvPr/>
              </p:nvPicPr>
              <p:blipFill>
                <a:blip r:embed="rId16"/>
                <a:stretch>
                  <a:fillRect/>
                </a:stretch>
              </p:blipFill>
              <p:spPr>
                <a:xfrm>
                  <a:off x="-11726666"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Vista general de diapositiva 13">
                  <a:extLst>
                    <a:ext uri="{FF2B5EF4-FFF2-40B4-BE49-F238E27FC236}">
                      <a16:creationId xmlns:a16="http://schemas.microsoft.com/office/drawing/2014/main" id="{C358C453-4ED4-843C-3A25-F72D36D8DADB}"/>
                    </a:ext>
                  </a:extLst>
                </p:cNvPr>
                <p:cNvGraphicFramePr>
                  <a:graphicFrameLocks noChangeAspect="1"/>
                </p:cNvGraphicFramePr>
                <p:nvPr>
                  <p:extLst>
                    <p:ext uri="{D42A27DB-BD31-4B8C-83A1-F6EECF244321}">
                      <p14:modId xmlns:p14="http://schemas.microsoft.com/office/powerpoint/2010/main" val="2055853461"/>
                    </p:ext>
                  </p:extLst>
                </p:nvPr>
              </p:nvGraphicFramePr>
              <p:xfrm>
                <a:off x="8548174" y="2062291"/>
                <a:ext cx="2286000" cy="1287066"/>
              </p:xfrm>
              <a:graphic>
                <a:graphicData uri="http://schemas.microsoft.com/office/powerpoint/2016/slidezoom">
                  <pslz:sldZm>
                    <pslz:sldZmObj sldId="379" cId="1413806984">
                      <pslz:zmPr id="{8D8F43FD-CA67-4271-AAD9-B9998098CE89}" returnToParent="0">
                        <p166:blipFill xmlns:p166="http://schemas.microsoft.com/office/powerpoint/2016/6/main">
                          <a:blip r:embed="rId17"/>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4" name="Vista general de diapositiva 13">
                  <a:hlinkClick r:id="rId18" action="ppaction://hlinksldjump"/>
                  <a:extLst>
                    <a:ext uri="{FF2B5EF4-FFF2-40B4-BE49-F238E27FC236}">
                      <a16:creationId xmlns:a16="http://schemas.microsoft.com/office/drawing/2014/main" id="{C358C453-4ED4-843C-3A25-F72D36D8DADB}"/>
                    </a:ext>
                  </a:extLst>
                </p:cNvPr>
                <p:cNvPicPr>
                  <a:picLocks noGrp="1" noRot="1" noChangeAspect="1" noMove="1" noResize="1" noEditPoints="1" noAdjustHandles="1" noChangeArrowheads="1" noChangeShapeType="1"/>
                </p:cNvPicPr>
                <p:nvPr/>
              </p:nvPicPr>
              <p:blipFill>
                <a:blip r:embed="rId19"/>
                <a:stretch>
                  <a:fillRect/>
                </a:stretch>
              </p:blipFill>
              <p:spPr>
                <a:xfrm>
                  <a:off x="-6653786"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Vista general de diapositiva 14">
                  <a:extLst>
                    <a:ext uri="{FF2B5EF4-FFF2-40B4-BE49-F238E27FC236}">
                      <a16:creationId xmlns:a16="http://schemas.microsoft.com/office/drawing/2014/main" id="{D3CFF2AE-67E1-93E2-ACE6-2DBFE13307E4}"/>
                    </a:ext>
                  </a:extLst>
                </p:cNvPr>
                <p:cNvGraphicFramePr>
                  <a:graphicFrameLocks noChangeAspect="1"/>
                </p:cNvGraphicFramePr>
                <p:nvPr>
                  <p:extLst>
                    <p:ext uri="{D42A27DB-BD31-4B8C-83A1-F6EECF244321}">
                      <p14:modId xmlns:p14="http://schemas.microsoft.com/office/powerpoint/2010/main" val="2697745229"/>
                    </p:ext>
                  </p:extLst>
                </p:nvPr>
              </p:nvGraphicFramePr>
              <p:xfrm>
                <a:off x="11084614" y="2062291"/>
                <a:ext cx="2286000" cy="1287066"/>
              </p:xfrm>
              <a:graphic>
                <a:graphicData uri="http://schemas.microsoft.com/office/powerpoint/2016/slidezoom">
                  <pslz:sldZm>
                    <pslz:sldZmObj sldId="378" cId="1161969439">
                      <pslz:zmPr id="{58266AB4-66CE-489A-8C87-2992AD23E6AD}" returnToParent="0">
                        <p166:blipFill xmlns:p166="http://schemas.microsoft.com/office/powerpoint/2016/6/main">
                          <a:blip r:embed="rId20"/>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5" name="Vista general de diapositiva 14">
                  <a:hlinkClick r:id="rId21" action="ppaction://hlinksldjump"/>
                  <a:extLst>
                    <a:ext uri="{FF2B5EF4-FFF2-40B4-BE49-F238E27FC236}">
                      <a16:creationId xmlns:a16="http://schemas.microsoft.com/office/drawing/2014/main" id="{D3CFF2AE-67E1-93E2-ACE6-2DBFE13307E4}"/>
                    </a:ext>
                  </a:extLst>
                </p:cNvPr>
                <p:cNvPicPr>
                  <a:picLocks noGrp="1" noRot="1" noChangeAspect="1" noMove="1" noResize="1" noEditPoints="1" noAdjustHandles="1" noChangeArrowheads="1" noChangeShapeType="1"/>
                </p:cNvPicPr>
                <p:nvPr/>
              </p:nvPicPr>
              <p:blipFill>
                <a:blip r:embed="rId22"/>
                <a:stretch>
                  <a:fillRect/>
                </a:stretch>
              </p:blipFill>
              <p:spPr>
                <a:xfrm>
                  <a:off x="-4117346"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Vista general de diapositiva 15">
                  <a:extLst>
                    <a:ext uri="{FF2B5EF4-FFF2-40B4-BE49-F238E27FC236}">
                      <a16:creationId xmlns:a16="http://schemas.microsoft.com/office/drawing/2014/main" id="{8CACB959-D6AA-8598-B26A-E038981E8889}"/>
                    </a:ext>
                  </a:extLst>
                </p:cNvPr>
                <p:cNvGraphicFramePr>
                  <a:graphicFrameLocks noChangeAspect="1"/>
                </p:cNvGraphicFramePr>
                <p:nvPr>
                  <p:extLst>
                    <p:ext uri="{D42A27DB-BD31-4B8C-83A1-F6EECF244321}">
                      <p14:modId xmlns:p14="http://schemas.microsoft.com/office/powerpoint/2010/main" val="854394873"/>
                    </p:ext>
                  </p:extLst>
                </p:nvPr>
              </p:nvGraphicFramePr>
              <p:xfrm>
                <a:off x="13621053" y="2062291"/>
                <a:ext cx="2286000" cy="1287066"/>
              </p:xfrm>
              <a:graphic>
                <a:graphicData uri="http://schemas.microsoft.com/office/powerpoint/2016/slidezoom">
                  <pslz:sldZm>
                    <pslz:sldZmObj sldId="396" cId="1987422559">
                      <pslz:zmPr id="{F5BF1F0C-9598-476E-B983-F963660C4542}" returnToParent="0">
                        <p166:blipFill xmlns:p166="http://schemas.microsoft.com/office/powerpoint/2016/6/main">
                          <a:blip r:embed="rId23"/>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6" name="Vista general de diapositiva 15">
                  <a:hlinkClick r:id="rId24" action="ppaction://hlinksldjump"/>
                  <a:extLst>
                    <a:ext uri="{FF2B5EF4-FFF2-40B4-BE49-F238E27FC236}">
                      <a16:creationId xmlns:a16="http://schemas.microsoft.com/office/drawing/2014/main" id="{8CACB959-D6AA-8598-B26A-E038981E8889}"/>
                    </a:ext>
                  </a:extLst>
                </p:cNvPr>
                <p:cNvPicPr>
                  <a:picLocks noGrp="1" noRot="1" noChangeAspect="1" noMove="1" noResize="1" noEditPoints="1" noAdjustHandles="1" noChangeArrowheads="1" noChangeShapeType="1"/>
                </p:cNvPicPr>
                <p:nvPr/>
              </p:nvPicPr>
              <p:blipFill>
                <a:blip r:embed="rId25"/>
                <a:stretch>
                  <a:fillRect/>
                </a:stretch>
              </p:blipFill>
              <p:spPr>
                <a:xfrm>
                  <a:off x="-1580907"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Vista general de diapositiva 16">
                  <a:extLst>
                    <a:ext uri="{FF2B5EF4-FFF2-40B4-BE49-F238E27FC236}">
                      <a16:creationId xmlns:a16="http://schemas.microsoft.com/office/drawing/2014/main" id="{8B3F356E-6A13-6056-3B93-77DC81CF2C38}"/>
                    </a:ext>
                  </a:extLst>
                </p:cNvPr>
                <p:cNvGraphicFramePr>
                  <a:graphicFrameLocks noChangeAspect="1"/>
                </p:cNvGraphicFramePr>
                <p:nvPr>
                  <p:extLst>
                    <p:ext uri="{D42A27DB-BD31-4B8C-83A1-F6EECF244321}">
                      <p14:modId xmlns:p14="http://schemas.microsoft.com/office/powerpoint/2010/main" val="3351546721"/>
                    </p:ext>
                  </p:extLst>
                </p:nvPr>
              </p:nvGraphicFramePr>
              <p:xfrm>
                <a:off x="18693931" y="2062291"/>
                <a:ext cx="2286000" cy="1287066"/>
              </p:xfrm>
              <a:graphic>
                <a:graphicData uri="http://schemas.microsoft.com/office/powerpoint/2016/slidezoom">
                  <pslz:sldZm>
                    <pslz:sldZmObj sldId="403" cId="1315737813">
                      <pslz:zmPr id="{7BC6DAA6-0714-4E8F-A357-027BDCC8896B}" returnToParent="0">
                        <p166:blipFill xmlns:p166="http://schemas.microsoft.com/office/powerpoint/2016/6/main">
                          <a:blip r:embed="rId26"/>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7" name="Vista general de diapositiva 16">
                  <a:hlinkClick r:id="rId27" action="ppaction://hlinksldjump"/>
                  <a:extLst>
                    <a:ext uri="{FF2B5EF4-FFF2-40B4-BE49-F238E27FC236}">
                      <a16:creationId xmlns:a16="http://schemas.microsoft.com/office/drawing/2014/main" id="{8B3F356E-6A13-6056-3B93-77DC81CF2C38}"/>
                    </a:ext>
                  </a:extLst>
                </p:cNvPr>
                <p:cNvPicPr>
                  <a:picLocks noGrp="1" noRot="1" noChangeAspect="1" noMove="1" noResize="1" noEditPoints="1" noAdjustHandles="1" noChangeArrowheads="1" noChangeShapeType="1"/>
                </p:cNvPicPr>
                <p:nvPr/>
              </p:nvPicPr>
              <p:blipFill>
                <a:blip r:embed="rId28"/>
                <a:stretch>
                  <a:fillRect/>
                </a:stretch>
              </p:blipFill>
              <p:spPr>
                <a:xfrm>
                  <a:off x="3491971"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Vista general de diapositiva 18">
                  <a:extLst>
                    <a:ext uri="{FF2B5EF4-FFF2-40B4-BE49-F238E27FC236}">
                      <a16:creationId xmlns:a16="http://schemas.microsoft.com/office/drawing/2014/main" id="{5A6197C5-2981-A9FF-73EC-65091F388F04}"/>
                    </a:ext>
                  </a:extLst>
                </p:cNvPr>
                <p:cNvGraphicFramePr>
                  <a:graphicFrameLocks noChangeAspect="1"/>
                </p:cNvGraphicFramePr>
                <p:nvPr>
                  <p:extLst>
                    <p:ext uri="{D42A27DB-BD31-4B8C-83A1-F6EECF244321}">
                      <p14:modId xmlns:p14="http://schemas.microsoft.com/office/powerpoint/2010/main" val="4059890337"/>
                    </p:ext>
                  </p:extLst>
                </p:nvPr>
              </p:nvGraphicFramePr>
              <p:xfrm>
                <a:off x="23766810" y="2062291"/>
                <a:ext cx="2286000" cy="1287066"/>
              </p:xfrm>
              <a:graphic>
                <a:graphicData uri="http://schemas.microsoft.com/office/powerpoint/2016/slidezoom">
                  <pslz:sldZm>
                    <pslz:sldZmObj sldId="421" cId="16476903">
                      <pslz:zmPr id="{850F0F78-031B-447F-BCE7-6A106BAD58AB}" returnToParent="0">
                        <p166:blipFill xmlns:p166="http://schemas.microsoft.com/office/powerpoint/2016/6/main">
                          <a:blip r:embed="rId29"/>
                          <a:stretch>
                            <a:fillRect/>
                          </a:stretch>
                        </p166:blipFill>
                        <p166:spPr xmlns:p166="http://schemas.microsoft.com/office/powerpoint/2016/6/main">
                          <a:xfrm>
                            <a:off x="0" y="0"/>
                            <a:ext cx="2286000" cy="1287066"/>
                          </a:xfrm>
                          <a:prstGeom prst="rect">
                            <a:avLst/>
                          </a:prstGeom>
                          <a:ln>
                            <a:noFill/>
                          </a:ln>
                          <a:effectLst>
                            <a:reflection blurRad="6350" stA="52000" endA="300" endPos="35000" dir="5400000" sy="-100000" algn="bl" rotWithShape="0"/>
                          </a:effectLst>
                        </p166:spPr>
                      </pslz:zmPr>
                    </pslz:sldZmObj>
                  </pslz:sldZm>
                </a:graphicData>
              </a:graphic>
            </p:graphicFrame>
          </mc:Choice>
          <mc:Fallback xmlns="">
            <p:pic>
              <p:nvPicPr>
                <p:cNvPr id="19" name="Vista general de diapositiva 18">
                  <a:hlinkClick r:id="rId30" action="ppaction://hlinksldjump"/>
                  <a:extLst>
                    <a:ext uri="{FF2B5EF4-FFF2-40B4-BE49-F238E27FC236}">
                      <a16:creationId xmlns:a16="http://schemas.microsoft.com/office/drawing/2014/main" id="{5A6197C5-2981-A9FF-73EC-65091F388F04}"/>
                    </a:ext>
                  </a:extLst>
                </p:cNvPr>
                <p:cNvPicPr>
                  <a:picLocks noGrp="1" noRot="1" noChangeAspect="1" noMove="1" noResize="1" noEditPoints="1" noAdjustHandles="1" noChangeArrowheads="1" noChangeShapeType="1"/>
                </p:cNvPicPr>
                <p:nvPr/>
              </p:nvPicPr>
              <p:blipFill>
                <a:blip r:embed="rId31"/>
                <a:stretch>
                  <a:fillRect/>
                </a:stretch>
              </p:blipFill>
              <p:spPr>
                <a:xfrm>
                  <a:off x="8564850" y="2062291"/>
                  <a:ext cx="2286000" cy="1287066"/>
                </a:xfrm>
                <a:prstGeom prst="rect">
                  <a:avLst/>
                </a:prstGeom>
                <a:ln>
                  <a:noFill/>
                </a:ln>
                <a:effectLst>
                  <a:reflection blurRad="6350" stA="52000" endA="300" endPos="35000" dir="5400000" sy="-100000" algn="bl" rotWithShape="0"/>
                </a:effectLst>
              </p:spPr>
            </p:pic>
          </mc:Fallback>
        </mc:AlternateContent>
      </p:grpSp>
      <p:pic>
        <p:nvPicPr>
          <p:cNvPr id="38" name="Gráfico 37" descr="Signo de intercalación hacia la derecha contorno">
            <a:hlinkClick r:id="" action="ppaction://hlinkshowjump?jump=nextslide"/>
            <a:extLst>
              <a:ext uri="{FF2B5EF4-FFF2-40B4-BE49-F238E27FC236}">
                <a16:creationId xmlns:a16="http://schemas.microsoft.com/office/drawing/2014/main" id="{EA3CD1D5-1533-89D8-3B73-2BE0F11B6E3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192249" y="2475353"/>
            <a:ext cx="515504" cy="515504"/>
          </a:xfrm>
          <a:prstGeom prst="rect">
            <a:avLst/>
          </a:prstGeom>
          <a:effectLst>
            <a:glow rad="63500">
              <a:schemeClr val="accent1">
                <a:satMod val="175000"/>
                <a:alpha val="55000"/>
              </a:schemeClr>
            </a:glow>
          </a:effectLst>
        </p:spPr>
      </p:pic>
      <p:pic>
        <p:nvPicPr>
          <p:cNvPr id="39" name="Gráfico 38" descr="Signo de intercalación hacia la derecha contorno">
            <a:hlinkClick r:id="" action="ppaction://hlinkshowjump?jump=previousslide"/>
            <a:extLst>
              <a:ext uri="{FF2B5EF4-FFF2-40B4-BE49-F238E27FC236}">
                <a16:creationId xmlns:a16="http://schemas.microsoft.com/office/drawing/2014/main" id="{56BCA467-C98C-F6D1-4248-A5013173219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489657" y="2475353"/>
            <a:ext cx="515504" cy="515504"/>
          </a:xfrm>
          <a:prstGeom prst="rect">
            <a:avLst/>
          </a:prstGeom>
          <a:effectLst>
            <a:glow rad="63500">
              <a:schemeClr val="accent1">
                <a:satMod val="175000"/>
                <a:alpha val="55000"/>
              </a:schemeClr>
            </a:glow>
          </a:effectLst>
        </p:spPr>
      </p:pic>
    </p:spTree>
    <p:extLst>
      <p:ext uri="{BB962C8B-B14F-4D97-AF65-F5344CB8AC3E}">
        <p14:creationId xmlns:p14="http://schemas.microsoft.com/office/powerpoint/2010/main" val="2803491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01DF87-67A2-997E-D943-FB8BE75DCCD2}"/>
              </a:ext>
            </a:extLst>
          </p:cNvPr>
          <p:cNvSpPr>
            <a:spLocks noGrp="1"/>
          </p:cNvSpPr>
          <p:nvPr>
            <p:ph type="title"/>
          </p:nvPr>
        </p:nvSpPr>
        <p:spPr>
          <a:xfrm>
            <a:off x="294859" y="3816314"/>
            <a:ext cx="2449055" cy="922624"/>
          </a:xfrm>
        </p:spPr>
        <p:txBody>
          <a:bodyPr/>
          <a:lstStyle/>
          <a:p>
            <a:r>
              <a:rPr lang="en-US" dirty="0"/>
              <a:t>Date: 14/08/2024</a:t>
            </a:r>
            <a:br>
              <a:rPr lang="en-US" dirty="0"/>
            </a:br>
            <a:r>
              <a:rPr lang="en-US" dirty="0"/>
              <a:t>Title: GitHub Essentials</a:t>
            </a:r>
            <a:br>
              <a:rPr lang="en-US" dirty="0"/>
            </a:br>
            <a:r>
              <a:rPr lang="en-US" dirty="0"/>
              <a:t>Presenter Name: Bruno Paz</a:t>
            </a:r>
          </a:p>
        </p:txBody>
      </p:sp>
      <p:sp>
        <p:nvSpPr>
          <p:cNvPr id="4" name="Text Placeholder 3">
            <a:extLst>
              <a:ext uri="{FF2B5EF4-FFF2-40B4-BE49-F238E27FC236}">
                <a16:creationId xmlns:a16="http://schemas.microsoft.com/office/drawing/2014/main" id="{62C389D4-5BE3-49F9-AC50-0324CE5F5C67}"/>
              </a:ext>
            </a:extLst>
          </p:cNvPr>
          <p:cNvSpPr>
            <a:spLocks noGrp="1"/>
          </p:cNvSpPr>
          <p:nvPr>
            <p:ph type="body" sz="quarter" idx="11"/>
          </p:nvPr>
        </p:nvSpPr>
        <p:spPr/>
        <p:txBody>
          <a:bodyPr/>
          <a:lstStyle/>
          <a:p>
            <a:r>
              <a:rPr lang="es-AR" dirty="0"/>
              <a:t>GitHub Essentials</a:t>
            </a:r>
            <a:endParaRPr lang="en-US" dirty="0"/>
          </a:p>
        </p:txBody>
      </p:sp>
      <p:pic>
        <p:nvPicPr>
          <p:cNvPr id="3" name="Imagen 2" descr="Un pez en el agua&#10;&#10;Descripción generada automáticamente con confianza media">
            <a:extLst>
              <a:ext uri="{FF2B5EF4-FFF2-40B4-BE49-F238E27FC236}">
                <a16:creationId xmlns:a16="http://schemas.microsoft.com/office/drawing/2014/main" id="{5BAEEA42-0B5D-D53F-7F7F-BFBB53EB3B2E}"/>
              </a:ext>
            </a:extLst>
          </p:cNvPr>
          <p:cNvPicPr>
            <a:picLocks noChangeAspect="1"/>
          </p:cNvPicPr>
          <p:nvPr/>
        </p:nvPicPr>
        <p:blipFill>
          <a:blip r:embed="rId3"/>
          <a:stretch>
            <a:fillRect/>
          </a:stretch>
        </p:blipFill>
        <p:spPr>
          <a:xfrm>
            <a:off x="0" y="1"/>
            <a:ext cx="9144000" cy="5148262"/>
          </a:xfrm>
          <a:prstGeom prst="rect">
            <a:avLst/>
          </a:prstGeom>
          <a:effectLst>
            <a:glow>
              <a:schemeClr val="accent1">
                <a:alpha val="40000"/>
              </a:schemeClr>
            </a:glow>
            <a:outerShdw blurRad="50800" dist="50800" dir="5400000" algn="ctr" rotWithShape="0">
              <a:srgbClr val="000000">
                <a:alpha val="0"/>
              </a:srgbClr>
            </a:outerShdw>
          </a:effectLst>
        </p:spPr>
      </p:pic>
      <p:sp>
        <p:nvSpPr>
          <p:cNvPr id="2" name="CuadroTexto 1">
            <a:extLst>
              <a:ext uri="{FF2B5EF4-FFF2-40B4-BE49-F238E27FC236}">
                <a16:creationId xmlns:a16="http://schemas.microsoft.com/office/drawing/2014/main" id="{209D86A7-D7A3-1814-FC36-ABC0E8BE0258}"/>
              </a:ext>
            </a:extLst>
          </p:cNvPr>
          <p:cNvSpPr txBox="1"/>
          <p:nvPr/>
        </p:nvSpPr>
        <p:spPr>
          <a:xfrm>
            <a:off x="400450" y="3894136"/>
            <a:ext cx="8302274" cy="369332"/>
          </a:xfrm>
          <a:prstGeom prst="rect">
            <a:avLst/>
          </a:prstGeom>
          <a:noFill/>
        </p:spPr>
        <p:txBody>
          <a:bodyPr wrap="none" rtlCol="0">
            <a:spAutoFit/>
          </a:bodyPr>
          <a:lstStyle/>
          <a:p>
            <a:pPr algn="ctr"/>
            <a:r>
              <a:rPr lang="en-US" sz="900" dirty="0">
                <a:solidFill>
                  <a:srgbClr val="F7F7F7"/>
                </a:solidFill>
                <a:latin typeface="Montserrat SemiBold" panose="00000700000000000000" pitchFamily="2" charset="0"/>
              </a:rPr>
              <a:t>Live Coding:</a:t>
            </a:r>
          </a:p>
          <a:p>
            <a:pPr algn="ctr"/>
            <a:r>
              <a:rPr lang="en-US" sz="900" dirty="0">
                <a:solidFill>
                  <a:srgbClr val="F7F7F7"/>
                </a:solidFill>
                <a:latin typeface="Montserrat SemiBold" panose="00000700000000000000" pitchFamily="2" charset="0"/>
              </a:rPr>
              <a:t>Join me to see how to create a branch and how we can merge the data into the main branch. Let's also see how to make a Pull Request!</a:t>
            </a:r>
            <a:endParaRPr lang="es-AR" sz="1050" dirty="0">
              <a:latin typeface="Montserrat SemiBold" panose="00000700000000000000" pitchFamily="2" charset="0"/>
            </a:endParaRPr>
          </a:p>
        </p:txBody>
      </p:sp>
      <p:sp>
        <p:nvSpPr>
          <p:cNvPr id="7" name="CuadroTexto 6">
            <a:extLst>
              <a:ext uri="{FF2B5EF4-FFF2-40B4-BE49-F238E27FC236}">
                <a16:creationId xmlns:a16="http://schemas.microsoft.com/office/drawing/2014/main" id="{3F3DC033-2D58-F4D4-F6FB-65E682924AD2}"/>
              </a:ext>
            </a:extLst>
          </p:cNvPr>
          <p:cNvSpPr txBox="1"/>
          <p:nvPr/>
        </p:nvSpPr>
        <p:spPr>
          <a:xfrm>
            <a:off x="2641600" y="684411"/>
            <a:ext cx="4119206" cy="523220"/>
          </a:xfrm>
          <a:prstGeom prst="rect">
            <a:avLst/>
          </a:prstGeom>
          <a:noFill/>
        </p:spPr>
        <p:txBody>
          <a:bodyPr wrap="square" rtlCol="0">
            <a:spAutoFit/>
          </a:bodyPr>
          <a:lstStyle/>
          <a:p>
            <a:pPr algn="ctr"/>
            <a:r>
              <a:rPr lang="es-AR" sz="2700" b="1" dirty="0">
                <a:solidFill>
                  <a:srgbClr val="F7F7F7"/>
                </a:solidFill>
                <a:effectLst>
                  <a:outerShdw blurRad="50800" dist="50800" dir="5400000" algn="ctr" rotWithShape="0">
                    <a:schemeClr val="tx1"/>
                  </a:outerShdw>
                </a:effectLst>
                <a:latin typeface="Montserrat SemiBold" panose="00000700000000000000" pitchFamily="2" charset="0"/>
              </a:rPr>
              <a:t>GitHub Essentials</a:t>
            </a:r>
          </a:p>
        </p:txBody>
      </p:sp>
      <p:pic>
        <p:nvPicPr>
          <p:cNvPr id="10" name="Imagen 9" descr="Logotipo, Icono&#10;&#10;Descripción generada automáticamente">
            <a:extLst>
              <a:ext uri="{FF2B5EF4-FFF2-40B4-BE49-F238E27FC236}">
                <a16:creationId xmlns:a16="http://schemas.microsoft.com/office/drawing/2014/main" id="{09FE4CE8-26CC-AF13-A6E1-A7A56BB66D6C}"/>
              </a:ext>
            </a:extLst>
          </p:cNvPr>
          <p:cNvPicPr>
            <a:picLocks noChangeAspect="1"/>
          </p:cNvPicPr>
          <p:nvPr/>
        </p:nvPicPr>
        <p:blipFill>
          <a:blip r:embed="rId4">
            <a:alphaModFix amt="50000"/>
          </a:blip>
          <a:stretch>
            <a:fillRect/>
          </a:stretch>
        </p:blipFill>
        <p:spPr>
          <a:xfrm>
            <a:off x="8628402" y="92796"/>
            <a:ext cx="325263" cy="487773"/>
          </a:xfrm>
          <a:prstGeom prst="rect">
            <a:avLst/>
          </a:prstGeom>
          <a:effectLst>
            <a:glow rad="38100">
              <a:srgbClr val="435FA9">
                <a:alpha val="46000"/>
              </a:srgbClr>
            </a:glow>
          </a:effectLst>
        </p:spPr>
      </p:pic>
      <p:grpSp>
        <p:nvGrpSpPr>
          <p:cNvPr id="5" name="Grupo 4">
            <a:extLst>
              <a:ext uri="{FF2B5EF4-FFF2-40B4-BE49-F238E27FC236}">
                <a16:creationId xmlns:a16="http://schemas.microsoft.com/office/drawing/2014/main" id="{512DFBE5-5A3A-190D-B25C-672045FD87C5}"/>
              </a:ext>
            </a:extLst>
          </p:cNvPr>
          <p:cNvGrpSpPr/>
          <p:nvPr/>
        </p:nvGrpSpPr>
        <p:grpSpPr>
          <a:xfrm>
            <a:off x="-14255562" y="2062291"/>
            <a:ext cx="22577516" cy="1287066"/>
            <a:chOff x="3475294" y="2062291"/>
            <a:chExt cx="22577516" cy="1287066"/>
          </a:xfrm>
        </p:grpSpPr>
        <mc:AlternateContent xmlns:mc="http://schemas.openxmlformats.org/markup-compatibility/2006" xmlns:pslz="http://schemas.microsoft.com/office/powerpoint/2016/slidezoom">
          <mc:Choice Requires="pslz">
            <p:graphicFrame>
              <p:nvGraphicFramePr>
                <p:cNvPr id="11" name="Vista general de diapositiva 10">
                  <a:extLst>
                    <a:ext uri="{FF2B5EF4-FFF2-40B4-BE49-F238E27FC236}">
                      <a16:creationId xmlns:a16="http://schemas.microsoft.com/office/drawing/2014/main" id="{02724336-D337-AC5E-E337-90CB8D91DEAF}"/>
                    </a:ext>
                  </a:extLst>
                </p:cNvPr>
                <p:cNvGraphicFramePr>
                  <a:graphicFrameLocks noChangeAspect="1"/>
                </p:cNvGraphicFramePr>
                <p:nvPr>
                  <p:extLst>
                    <p:ext uri="{D42A27DB-BD31-4B8C-83A1-F6EECF244321}">
                      <p14:modId xmlns:p14="http://schemas.microsoft.com/office/powerpoint/2010/main" val="63004729"/>
                    </p:ext>
                  </p:extLst>
                </p:nvPr>
              </p:nvGraphicFramePr>
              <p:xfrm>
                <a:off x="6011734" y="2062291"/>
                <a:ext cx="2286000" cy="1287066"/>
              </p:xfrm>
              <a:graphic>
                <a:graphicData uri="http://schemas.microsoft.com/office/powerpoint/2016/slidezoom">
                  <pslz:sldZm>
                    <pslz:sldZmObj sldId="383" cId="3180563263">
                      <pslz:zmPr id="{F35C1460-AEB6-4E47-AF98-74B62912AB80}" returnToParent="0">
                        <p166:blipFill xmlns:p166="http://schemas.microsoft.com/office/powerpoint/2016/6/main">
                          <a:blip r:embed="rId5"/>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1" name="Vista general de diapositiva 10">
                  <a:hlinkClick r:id="rId6" action="ppaction://hlinksldjump"/>
                  <a:extLst>
                    <a:ext uri="{FF2B5EF4-FFF2-40B4-BE49-F238E27FC236}">
                      <a16:creationId xmlns:a16="http://schemas.microsoft.com/office/drawing/2014/main" id="{02724336-D337-AC5E-E337-90CB8D91DEAF}"/>
                    </a:ext>
                  </a:extLst>
                </p:cNvPr>
                <p:cNvPicPr>
                  <a:picLocks noGrp="1" noRot="1" noChangeAspect="1" noMove="1" noResize="1" noEditPoints="1" noAdjustHandles="1" noChangeArrowheads="1" noChangeShapeType="1"/>
                </p:cNvPicPr>
                <p:nvPr/>
              </p:nvPicPr>
              <p:blipFill>
                <a:blip r:embed="rId7"/>
                <a:stretch>
                  <a:fillRect/>
                </a:stretch>
              </p:blipFill>
              <p:spPr>
                <a:xfrm>
                  <a:off x="-11719122"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2" name="Vista general de diapositiva 11">
                  <a:extLst>
                    <a:ext uri="{FF2B5EF4-FFF2-40B4-BE49-F238E27FC236}">
                      <a16:creationId xmlns:a16="http://schemas.microsoft.com/office/drawing/2014/main" id="{0A015BE1-EC21-CFE5-606F-8010FBC30DEF}"/>
                    </a:ext>
                  </a:extLst>
                </p:cNvPr>
                <p:cNvGraphicFramePr>
                  <a:graphicFrameLocks noChangeAspect="1"/>
                </p:cNvGraphicFramePr>
                <p:nvPr>
                  <p:extLst>
                    <p:ext uri="{D42A27DB-BD31-4B8C-83A1-F6EECF244321}">
                      <p14:modId xmlns:p14="http://schemas.microsoft.com/office/powerpoint/2010/main" val="1851888493"/>
                    </p:ext>
                  </p:extLst>
                </p:nvPr>
              </p:nvGraphicFramePr>
              <p:xfrm>
                <a:off x="16157492" y="2062291"/>
                <a:ext cx="2286000" cy="1287066"/>
              </p:xfrm>
              <a:graphic>
                <a:graphicData uri="http://schemas.microsoft.com/office/powerpoint/2016/slidezoom">
                  <pslz:sldZm>
                    <pslz:sldZmObj sldId="400" cId="2582948432">
                      <pslz:zmPr id="{F861D243-061E-4E7A-AE39-11959945400F}" returnToParent="0">
                        <p166:blipFill xmlns:p166="http://schemas.microsoft.com/office/powerpoint/2016/6/main">
                          <a:blip r:embed="rId8"/>
                          <a:stretch>
                            <a:fillRect/>
                          </a:stretch>
                        </p166:blipFill>
                        <p166:spPr xmlns:p166="http://schemas.microsoft.com/office/powerpoint/2016/6/main">
                          <a:xfrm>
                            <a:off x="0" y="0"/>
                            <a:ext cx="2286000" cy="1287066"/>
                          </a:xfrm>
                          <a:prstGeom prst="rect">
                            <a:avLst/>
                          </a:prstGeom>
                          <a:ln w="3175">
                            <a:solidFill>
                              <a:prstClr val="ltGray"/>
                            </a:solidFill>
                          </a:ln>
                          <a:effectLst>
                            <a:reflection blurRad="6350" stA="52000" endA="300" endPos="35000" dir="5400000" sy="-100000" algn="bl" rotWithShape="0"/>
                          </a:effectLst>
                        </p166:spPr>
                      </pslz:zmPr>
                    </pslz:sldZmObj>
                  </pslz:sldZm>
                </a:graphicData>
              </a:graphic>
            </p:graphicFrame>
          </mc:Choice>
          <mc:Fallback xmlns="">
            <p:pic>
              <p:nvPicPr>
                <p:cNvPr id="12" name="Vista general de diapositiva 11">
                  <a:hlinkClick r:id="rId9" action="ppaction://hlinksldjump"/>
                  <a:extLst>
                    <a:ext uri="{FF2B5EF4-FFF2-40B4-BE49-F238E27FC236}">
                      <a16:creationId xmlns:a16="http://schemas.microsoft.com/office/drawing/2014/main" id="{0A015BE1-EC21-CFE5-606F-8010FBC30DEF}"/>
                    </a:ext>
                  </a:extLst>
                </p:cNvPr>
                <p:cNvPicPr>
                  <a:picLocks noGrp="1" noRot="1" noChangeAspect="1" noMove="1" noResize="1" noEditPoints="1" noAdjustHandles="1" noChangeArrowheads="1" noChangeShapeType="1"/>
                </p:cNvPicPr>
                <p:nvPr/>
              </p:nvPicPr>
              <p:blipFill>
                <a:blip r:embed="rId10"/>
                <a:stretch>
                  <a:fillRect/>
                </a:stretch>
              </p:blipFill>
              <p:spPr>
                <a:xfrm>
                  <a:off x="-1573364" y="2062291"/>
                  <a:ext cx="2286000" cy="1287066"/>
                </a:xfrm>
                <a:prstGeom prst="rect">
                  <a:avLst/>
                </a:prstGeom>
                <a:ln w="3175">
                  <a:solidFill>
                    <a:prstClr val="ltGray"/>
                  </a:solid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Vista general de diapositiva 12">
                  <a:extLst>
                    <a:ext uri="{FF2B5EF4-FFF2-40B4-BE49-F238E27FC236}">
                      <a16:creationId xmlns:a16="http://schemas.microsoft.com/office/drawing/2014/main" id="{B5A8D121-EA1F-9E07-7BB7-75C8E8237D62}"/>
                    </a:ext>
                  </a:extLst>
                </p:cNvPr>
                <p:cNvGraphicFramePr>
                  <a:graphicFrameLocks noChangeAspect="1"/>
                </p:cNvGraphicFramePr>
                <p:nvPr>
                  <p:extLst>
                    <p:ext uri="{D42A27DB-BD31-4B8C-83A1-F6EECF244321}">
                      <p14:modId xmlns:p14="http://schemas.microsoft.com/office/powerpoint/2010/main" val="3876128806"/>
                    </p:ext>
                  </p:extLst>
                </p:nvPr>
              </p:nvGraphicFramePr>
              <p:xfrm>
                <a:off x="21230370" y="2062291"/>
                <a:ext cx="2286000" cy="1287066"/>
              </p:xfrm>
              <a:graphic>
                <a:graphicData uri="http://schemas.microsoft.com/office/powerpoint/2016/slidezoom">
                  <pslz:sldZm>
                    <pslz:sldZmObj sldId="408" cId="3415801037">
                      <pslz:zmPr id="{69BE88EE-C4D9-4AB9-B7DD-0417680EA300}" returnToParent="0">
                        <p166:blipFill xmlns:p166="http://schemas.microsoft.com/office/powerpoint/2016/6/main">
                          <a:blip r:embed="rId11"/>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3" name="Vista general de diapositiva 12">
                  <a:hlinkClick r:id="rId12" action="ppaction://hlinksldjump"/>
                  <a:extLst>
                    <a:ext uri="{FF2B5EF4-FFF2-40B4-BE49-F238E27FC236}">
                      <a16:creationId xmlns:a16="http://schemas.microsoft.com/office/drawing/2014/main" id="{B5A8D121-EA1F-9E07-7BB7-75C8E8237D62}"/>
                    </a:ext>
                  </a:extLst>
                </p:cNvPr>
                <p:cNvPicPr>
                  <a:picLocks noGrp="1" noRot="1" noChangeAspect="1" noMove="1" noResize="1" noEditPoints="1" noAdjustHandles="1" noChangeArrowheads="1" noChangeShapeType="1"/>
                </p:cNvPicPr>
                <p:nvPr/>
              </p:nvPicPr>
              <p:blipFill>
                <a:blip r:embed="rId13"/>
                <a:stretch>
                  <a:fillRect/>
                </a:stretch>
              </p:blipFill>
              <p:spPr>
                <a:xfrm>
                  <a:off x="3499514"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Vista general de diapositiva 13">
                  <a:extLst>
                    <a:ext uri="{FF2B5EF4-FFF2-40B4-BE49-F238E27FC236}">
                      <a16:creationId xmlns:a16="http://schemas.microsoft.com/office/drawing/2014/main" id="{E1A73A11-4F77-8AE0-5232-CBE2B4EF72B7}"/>
                    </a:ext>
                  </a:extLst>
                </p:cNvPr>
                <p:cNvGraphicFramePr>
                  <a:graphicFrameLocks noChangeAspect="1"/>
                </p:cNvGraphicFramePr>
                <p:nvPr>
                  <p:extLst>
                    <p:ext uri="{D42A27DB-BD31-4B8C-83A1-F6EECF244321}">
                      <p14:modId xmlns:p14="http://schemas.microsoft.com/office/powerpoint/2010/main" val="3059575745"/>
                    </p:ext>
                  </p:extLst>
                </p:nvPr>
              </p:nvGraphicFramePr>
              <p:xfrm>
                <a:off x="3475294" y="2062291"/>
                <a:ext cx="2286000" cy="1287066"/>
              </p:xfrm>
              <a:graphic>
                <a:graphicData uri="http://schemas.microsoft.com/office/powerpoint/2016/slidezoom">
                  <pslz:sldZm>
                    <pslz:sldZmObj sldId="381" cId="3051391703">
                      <pslz:zmPr id="{EC49DA3C-53C6-4FAF-9A00-A6FF111F6B0C}" returnToParent="0" transitionDur="1000">
                        <p166:blipFill xmlns:p166="http://schemas.microsoft.com/office/powerpoint/2016/6/main">
                          <a:blip r:embed="rId14"/>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4" name="Vista general de diapositiva 13">
                  <a:hlinkClick r:id="rId15" action="ppaction://hlinksldjump"/>
                  <a:extLst>
                    <a:ext uri="{FF2B5EF4-FFF2-40B4-BE49-F238E27FC236}">
                      <a16:creationId xmlns:a16="http://schemas.microsoft.com/office/drawing/2014/main" id="{E1A73A11-4F77-8AE0-5232-CBE2B4EF72B7}"/>
                    </a:ext>
                  </a:extLst>
                </p:cNvPr>
                <p:cNvPicPr>
                  <a:picLocks noGrp="1" noRot="1" noChangeAspect="1" noMove="1" noResize="1" noEditPoints="1" noAdjustHandles="1" noChangeArrowheads="1" noChangeShapeType="1"/>
                </p:cNvPicPr>
                <p:nvPr/>
              </p:nvPicPr>
              <p:blipFill>
                <a:blip r:embed="rId16"/>
                <a:stretch>
                  <a:fillRect/>
                </a:stretch>
              </p:blipFill>
              <p:spPr>
                <a:xfrm>
                  <a:off x="-14255562"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Vista general de diapositiva 14">
                  <a:extLst>
                    <a:ext uri="{FF2B5EF4-FFF2-40B4-BE49-F238E27FC236}">
                      <a16:creationId xmlns:a16="http://schemas.microsoft.com/office/drawing/2014/main" id="{DFBBFA6F-5CD5-8518-9B18-42C20978E78F}"/>
                    </a:ext>
                  </a:extLst>
                </p:cNvPr>
                <p:cNvGraphicFramePr>
                  <a:graphicFrameLocks noChangeAspect="1"/>
                </p:cNvGraphicFramePr>
                <p:nvPr>
                  <p:extLst>
                    <p:ext uri="{D42A27DB-BD31-4B8C-83A1-F6EECF244321}">
                      <p14:modId xmlns:p14="http://schemas.microsoft.com/office/powerpoint/2010/main" val="2731536880"/>
                    </p:ext>
                  </p:extLst>
                </p:nvPr>
              </p:nvGraphicFramePr>
              <p:xfrm>
                <a:off x="8548174" y="2062291"/>
                <a:ext cx="2286000" cy="1287066"/>
              </p:xfrm>
              <a:graphic>
                <a:graphicData uri="http://schemas.microsoft.com/office/powerpoint/2016/slidezoom">
                  <pslz:sldZm>
                    <pslz:sldZmObj sldId="379" cId="1413806984">
                      <pslz:zmPr id="{8D8F43FD-CA67-4271-AAD9-B9998098CE89}" returnToParent="0">
                        <p166:blipFill xmlns:p166="http://schemas.microsoft.com/office/powerpoint/2016/6/main">
                          <a:blip r:embed="rId17"/>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5" name="Vista general de diapositiva 14">
                  <a:hlinkClick r:id="rId18" action="ppaction://hlinksldjump"/>
                  <a:extLst>
                    <a:ext uri="{FF2B5EF4-FFF2-40B4-BE49-F238E27FC236}">
                      <a16:creationId xmlns:a16="http://schemas.microsoft.com/office/drawing/2014/main" id="{DFBBFA6F-5CD5-8518-9B18-42C20978E78F}"/>
                    </a:ext>
                  </a:extLst>
                </p:cNvPr>
                <p:cNvPicPr>
                  <a:picLocks noGrp="1" noRot="1" noChangeAspect="1" noMove="1" noResize="1" noEditPoints="1" noAdjustHandles="1" noChangeArrowheads="1" noChangeShapeType="1"/>
                </p:cNvPicPr>
                <p:nvPr/>
              </p:nvPicPr>
              <p:blipFill>
                <a:blip r:embed="rId19"/>
                <a:stretch>
                  <a:fillRect/>
                </a:stretch>
              </p:blipFill>
              <p:spPr>
                <a:xfrm>
                  <a:off x="-9182682"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Vista general de diapositiva 15">
                  <a:extLst>
                    <a:ext uri="{FF2B5EF4-FFF2-40B4-BE49-F238E27FC236}">
                      <a16:creationId xmlns:a16="http://schemas.microsoft.com/office/drawing/2014/main" id="{D4EA22E9-2565-0FBF-586E-DAD025865783}"/>
                    </a:ext>
                  </a:extLst>
                </p:cNvPr>
                <p:cNvGraphicFramePr>
                  <a:graphicFrameLocks noChangeAspect="1"/>
                </p:cNvGraphicFramePr>
                <p:nvPr>
                  <p:extLst>
                    <p:ext uri="{D42A27DB-BD31-4B8C-83A1-F6EECF244321}">
                      <p14:modId xmlns:p14="http://schemas.microsoft.com/office/powerpoint/2010/main" val="3334938381"/>
                    </p:ext>
                  </p:extLst>
                </p:nvPr>
              </p:nvGraphicFramePr>
              <p:xfrm>
                <a:off x="11084614" y="2062291"/>
                <a:ext cx="2286000" cy="1287066"/>
              </p:xfrm>
              <a:graphic>
                <a:graphicData uri="http://schemas.microsoft.com/office/powerpoint/2016/slidezoom">
                  <pslz:sldZm>
                    <pslz:sldZmObj sldId="378" cId="1161969439">
                      <pslz:zmPr id="{58266AB4-66CE-489A-8C87-2992AD23E6AD}" returnToParent="0">
                        <p166:blipFill xmlns:p166="http://schemas.microsoft.com/office/powerpoint/2016/6/main">
                          <a:blip r:embed="rId20"/>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6" name="Vista general de diapositiva 15">
                  <a:hlinkClick r:id="rId21" action="ppaction://hlinksldjump"/>
                  <a:extLst>
                    <a:ext uri="{FF2B5EF4-FFF2-40B4-BE49-F238E27FC236}">
                      <a16:creationId xmlns:a16="http://schemas.microsoft.com/office/drawing/2014/main" id="{D4EA22E9-2565-0FBF-586E-DAD025865783}"/>
                    </a:ext>
                  </a:extLst>
                </p:cNvPr>
                <p:cNvPicPr>
                  <a:picLocks noGrp="1" noRot="1" noChangeAspect="1" noMove="1" noResize="1" noEditPoints="1" noAdjustHandles="1" noChangeArrowheads="1" noChangeShapeType="1"/>
                </p:cNvPicPr>
                <p:nvPr/>
              </p:nvPicPr>
              <p:blipFill>
                <a:blip r:embed="rId22"/>
                <a:stretch>
                  <a:fillRect/>
                </a:stretch>
              </p:blipFill>
              <p:spPr>
                <a:xfrm>
                  <a:off x="-6646242"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Vista general de diapositiva 16">
                  <a:extLst>
                    <a:ext uri="{FF2B5EF4-FFF2-40B4-BE49-F238E27FC236}">
                      <a16:creationId xmlns:a16="http://schemas.microsoft.com/office/drawing/2014/main" id="{11EC5E0A-5358-98D1-08C0-CE846704571D}"/>
                    </a:ext>
                  </a:extLst>
                </p:cNvPr>
                <p:cNvGraphicFramePr>
                  <a:graphicFrameLocks noChangeAspect="1"/>
                </p:cNvGraphicFramePr>
                <p:nvPr>
                  <p:extLst>
                    <p:ext uri="{D42A27DB-BD31-4B8C-83A1-F6EECF244321}">
                      <p14:modId xmlns:p14="http://schemas.microsoft.com/office/powerpoint/2010/main" val="1418397218"/>
                    </p:ext>
                  </p:extLst>
                </p:nvPr>
              </p:nvGraphicFramePr>
              <p:xfrm>
                <a:off x="13621053" y="2062291"/>
                <a:ext cx="2286000" cy="1287066"/>
              </p:xfrm>
              <a:graphic>
                <a:graphicData uri="http://schemas.microsoft.com/office/powerpoint/2016/slidezoom">
                  <pslz:sldZm>
                    <pslz:sldZmObj sldId="396" cId="1987422559">
                      <pslz:zmPr id="{F5BF1F0C-9598-476E-B983-F963660C4542}" returnToParent="0">
                        <p166:blipFill xmlns:p166="http://schemas.microsoft.com/office/powerpoint/2016/6/main">
                          <a:blip r:embed="rId23"/>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7" name="Vista general de diapositiva 16">
                  <a:hlinkClick r:id="rId24" action="ppaction://hlinksldjump"/>
                  <a:extLst>
                    <a:ext uri="{FF2B5EF4-FFF2-40B4-BE49-F238E27FC236}">
                      <a16:creationId xmlns:a16="http://schemas.microsoft.com/office/drawing/2014/main" id="{11EC5E0A-5358-98D1-08C0-CE846704571D}"/>
                    </a:ext>
                  </a:extLst>
                </p:cNvPr>
                <p:cNvPicPr>
                  <a:picLocks noGrp="1" noRot="1" noChangeAspect="1" noMove="1" noResize="1" noEditPoints="1" noAdjustHandles="1" noChangeArrowheads="1" noChangeShapeType="1"/>
                </p:cNvPicPr>
                <p:nvPr/>
              </p:nvPicPr>
              <p:blipFill>
                <a:blip r:embed="rId25"/>
                <a:stretch>
                  <a:fillRect/>
                </a:stretch>
              </p:blipFill>
              <p:spPr>
                <a:xfrm>
                  <a:off x="-4109803"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Vista general de diapositiva 18">
                  <a:extLst>
                    <a:ext uri="{FF2B5EF4-FFF2-40B4-BE49-F238E27FC236}">
                      <a16:creationId xmlns:a16="http://schemas.microsoft.com/office/drawing/2014/main" id="{BC57C274-81C5-0BA8-9498-EDE8AF69306A}"/>
                    </a:ext>
                  </a:extLst>
                </p:cNvPr>
                <p:cNvGraphicFramePr>
                  <a:graphicFrameLocks noChangeAspect="1"/>
                </p:cNvGraphicFramePr>
                <p:nvPr>
                  <p:extLst>
                    <p:ext uri="{D42A27DB-BD31-4B8C-83A1-F6EECF244321}">
                      <p14:modId xmlns:p14="http://schemas.microsoft.com/office/powerpoint/2010/main" val="851114774"/>
                    </p:ext>
                  </p:extLst>
                </p:nvPr>
              </p:nvGraphicFramePr>
              <p:xfrm>
                <a:off x="18693931" y="2062291"/>
                <a:ext cx="2286000" cy="1287066"/>
              </p:xfrm>
              <a:graphic>
                <a:graphicData uri="http://schemas.microsoft.com/office/powerpoint/2016/slidezoom">
                  <pslz:sldZm>
                    <pslz:sldZmObj sldId="403" cId="1315737813">
                      <pslz:zmPr id="{7BC6DAA6-0714-4E8F-A357-027BDCC8896B}" returnToParent="0">
                        <p166:blipFill xmlns:p166="http://schemas.microsoft.com/office/powerpoint/2016/6/main">
                          <a:blip r:embed="rId26"/>
                          <a:stretch>
                            <a:fillRect/>
                          </a:stretch>
                        </p166:blipFill>
                        <p166:spPr xmlns:p166="http://schemas.microsoft.com/office/powerpoint/2016/6/main">
                          <a:xfrm>
                            <a:off x="0" y="0"/>
                            <a:ext cx="2286000" cy="1287066"/>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9" name="Vista general de diapositiva 18">
                  <a:hlinkClick r:id="rId27" action="ppaction://hlinksldjump"/>
                  <a:extLst>
                    <a:ext uri="{FF2B5EF4-FFF2-40B4-BE49-F238E27FC236}">
                      <a16:creationId xmlns:a16="http://schemas.microsoft.com/office/drawing/2014/main" id="{BC57C274-81C5-0BA8-9498-EDE8AF69306A}"/>
                    </a:ext>
                  </a:extLst>
                </p:cNvPr>
                <p:cNvPicPr>
                  <a:picLocks noGrp="1" noRot="1" noChangeAspect="1" noMove="1" noResize="1" noEditPoints="1" noAdjustHandles="1" noChangeArrowheads="1" noChangeShapeType="1"/>
                </p:cNvPicPr>
                <p:nvPr/>
              </p:nvPicPr>
              <p:blipFill>
                <a:blip r:embed="rId28"/>
                <a:stretch>
                  <a:fillRect/>
                </a:stretch>
              </p:blipFill>
              <p:spPr>
                <a:xfrm>
                  <a:off x="963075" y="2062291"/>
                  <a:ext cx="2286000" cy="1287066"/>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0" name="Vista general de diapositiva 19">
                  <a:extLst>
                    <a:ext uri="{FF2B5EF4-FFF2-40B4-BE49-F238E27FC236}">
                      <a16:creationId xmlns:a16="http://schemas.microsoft.com/office/drawing/2014/main" id="{6C0CDD50-CB37-5273-E362-56865CFB9A1A}"/>
                    </a:ext>
                  </a:extLst>
                </p:cNvPr>
                <p:cNvGraphicFramePr>
                  <a:graphicFrameLocks noChangeAspect="1"/>
                </p:cNvGraphicFramePr>
                <p:nvPr>
                  <p:extLst>
                    <p:ext uri="{D42A27DB-BD31-4B8C-83A1-F6EECF244321}">
                      <p14:modId xmlns:p14="http://schemas.microsoft.com/office/powerpoint/2010/main" val="4035009252"/>
                    </p:ext>
                  </p:extLst>
                </p:nvPr>
              </p:nvGraphicFramePr>
              <p:xfrm>
                <a:off x="23766810" y="2062291"/>
                <a:ext cx="2286000" cy="1287066"/>
              </p:xfrm>
              <a:graphic>
                <a:graphicData uri="http://schemas.microsoft.com/office/powerpoint/2016/slidezoom">
                  <pslz:sldZm>
                    <pslz:sldZmObj sldId="421" cId="16476903">
                      <pslz:zmPr id="{850F0F78-031B-447F-BCE7-6A106BAD58AB}" returnToParent="0">
                        <p166:blipFill xmlns:p166="http://schemas.microsoft.com/office/powerpoint/2016/6/main">
                          <a:blip r:embed="rId29"/>
                          <a:stretch>
                            <a:fillRect/>
                          </a:stretch>
                        </p166:blipFill>
                        <p166:spPr xmlns:p166="http://schemas.microsoft.com/office/powerpoint/2016/6/main">
                          <a:xfrm>
                            <a:off x="0" y="0"/>
                            <a:ext cx="2286000" cy="1287066"/>
                          </a:xfrm>
                          <a:prstGeom prst="rect">
                            <a:avLst/>
                          </a:prstGeom>
                          <a:ln>
                            <a:noFill/>
                          </a:ln>
                          <a:effectLst>
                            <a:reflection blurRad="6350" stA="52000" endA="300" endPos="35000" dir="5400000" sy="-100000" algn="bl" rotWithShape="0"/>
                          </a:effectLst>
                        </p166:spPr>
                      </pslz:zmPr>
                    </pslz:sldZmObj>
                  </pslz:sldZm>
                </a:graphicData>
              </a:graphic>
            </p:graphicFrame>
          </mc:Choice>
          <mc:Fallback xmlns="">
            <p:pic>
              <p:nvPicPr>
                <p:cNvPr id="20" name="Vista general de diapositiva 19">
                  <a:hlinkClick r:id="rId30" action="ppaction://hlinksldjump"/>
                  <a:extLst>
                    <a:ext uri="{FF2B5EF4-FFF2-40B4-BE49-F238E27FC236}">
                      <a16:creationId xmlns:a16="http://schemas.microsoft.com/office/drawing/2014/main" id="{6C0CDD50-CB37-5273-E362-56865CFB9A1A}"/>
                    </a:ext>
                  </a:extLst>
                </p:cNvPr>
                <p:cNvPicPr>
                  <a:picLocks noGrp="1" noRot="1" noChangeAspect="1" noMove="1" noResize="1" noEditPoints="1" noAdjustHandles="1" noChangeArrowheads="1" noChangeShapeType="1"/>
                </p:cNvPicPr>
                <p:nvPr/>
              </p:nvPicPr>
              <p:blipFill>
                <a:blip r:embed="rId31"/>
                <a:stretch>
                  <a:fillRect/>
                </a:stretch>
              </p:blipFill>
              <p:spPr>
                <a:xfrm>
                  <a:off x="6035954" y="2062291"/>
                  <a:ext cx="2286000" cy="1287066"/>
                </a:xfrm>
                <a:prstGeom prst="rect">
                  <a:avLst/>
                </a:prstGeom>
                <a:ln>
                  <a:noFill/>
                </a:ln>
                <a:effectLst>
                  <a:reflection blurRad="6350" stA="52000" endA="300" endPos="35000" dir="5400000" sy="-100000" algn="bl" rotWithShape="0"/>
                </a:effectLst>
              </p:spPr>
            </p:pic>
          </mc:Fallback>
        </mc:AlternateContent>
      </p:grpSp>
      <p:pic>
        <p:nvPicPr>
          <p:cNvPr id="38" name="Gráfico 37" descr="Signo de intercalación hacia la derecha contorno">
            <a:hlinkClick r:id="" action="ppaction://hlinkshowjump?jump=nextslide"/>
            <a:extLst>
              <a:ext uri="{FF2B5EF4-FFF2-40B4-BE49-F238E27FC236}">
                <a16:creationId xmlns:a16="http://schemas.microsoft.com/office/drawing/2014/main" id="{EA3CD1D5-1533-89D8-3B73-2BE0F11B6E3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192249" y="2475353"/>
            <a:ext cx="515504" cy="515504"/>
          </a:xfrm>
          <a:prstGeom prst="rect">
            <a:avLst/>
          </a:prstGeom>
          <a:effectLst>
            <a:glow rad="63500">
              <a:schemeClr val="accent1">
                <a:satMod val="175000"/>
                <a:alpha val="55000"/>
              </a:schemeClr>
            </a:glow>
          </a:effectLst>
        </p:spPr>
      </p:pic>
      <p:pic>
        <p:nvPicPr>
          <p:cNvPr id="39" name="Gráfico 38" descr="Signo de intercalación hacia la derecha contorno">
            <a:hlinkClick r:id="" action="ppaction://hlinkshowjump?jump=previousslide"/>
            <a:extLst>
              <a:ext uri="{FF2B5EF4-FFF2-40B4-BE49-F238E27FC236}">
                <a16:creationId xmlns:a16="http://schemas.microsoft.com/office/drawing/2014/main" id="{56BCA467-C98C-F6D1-4248-A5013173219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489657" y="2475353"/>
            <a:ext cx="515504" cy="515504"/>
          </a:xfrm>
          <a:prstGeom prst="rect">
            <a:avLst/>
          </a:prstGeom>
          <a:effectLst>
            <a:glow rad="63500">
              <a:schemeClr val="accent1">
                <a:satMod val="175000"/>
                <a:alpha val="55000"/>
              </a:schemeClr>
            </a:glow>
          </a:effectLst>
        </p:spPr>
      </p:pic>
    </p:spTree>
    <p:extLst>
      <p:ext uri="{BB962C8B-B14F-4D97-AF65-F5344CB8AC3E}">
        <p14:creationId xmlns:p14="http://schemas.microsoft.com/office/powerpoint/2010/main" val="707959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lear Tech Rebranding">
      <a:majorFont>
        <a:latin typeface="DIN"/>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ear BI - Master Template v1" id="{7B53C984-B93C-454A-88FC-F72054FAD29A}" vid="{C2996FE3-A133-F447-87B4-4DBFEE0C2D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BB8D24F5C56CF44BAC49338A3D3CE1A" ma:contentTypeVersion="14" ma:contentTypeDescription="Create a new document." ma:contentTypeScope="" ma:versionID="456f42c0ccfcc62519a4db8ecfd95c52">
  <xsd:schema xmlns:xsd="http://www.w3.org/2001/XMLSchema" xmlns:xs="http://www.w3.org/2001/XMLSchema" xmlns:p="http://schemas.microsoft.com/office/2006/metadata/properties" xmlns:ns2="e33b2a0e-9dea-4feb-8c91-17cf75e65712" xmlns:ns3="34ee335a-41fb-4eb6-909e-a9e62dd28ada" targetNamespace="http://schemas.microsoft.com/office/2006/metadata/properties" ma:root="true" ma:fieldsID="ec23c9179beb61368a2a13305392452b" ns2:_="" ns3:_="">
    <xsd:import namespace="e33b2a0e-9dea-4feb-8c91-17cf75e65712"/>
    <xsd:import namespace="34ee335a-41fb-4eb6-909e-a9e62dd28ad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3b2a0e-9dea-4feb-8c91-17cf75e657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0c2afef-4a2f-4ddd-8430-db827e3c0856"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4ee335a-41fb-4eb6-909e-a9e62dd28ad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6ecbc53f-fdb9-4ed3-8aee-255603716cac}" ma:internalName="TaxCatchAll" ma:showField="CatchAllData" ma:web="34ee335a-41fb-4eb6-909e-a9e62dd28ad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33b2a0e-9dea-4feb-8c91-17cf75e65712">
      <Terms xmlns="http://schemas.microsoft.com/office/infopath/2007/PartnerControls"/>
    </lcf76f155ced4ddcb4097134ff3c332f>
    <TaxCatchAll xmlns="34ee335a-41fb-4eb6-909e-a9e62dd28ada" xsi:nil="true"/>
    <SharedWithUsers xmlns="34ee335a-41fb-4eb6-909e-a9e62dd28ada">
      <UserInfo>
        <DisplayName>Juan Casiraghi</DisplayName>
        <AccountId>29</AccountId>
        <AccountType/>
      </UserInfo>
    </SharedWithUsers>
  </documentManagement>
</p:properties>
</file>

<file path=customXml/itemProps1.xml><?xml version="1.0" encoding="utf-8"?>
<ds:datastoreItem xmlns:ds="http://schemas.openxmlformats.org/officeDocument/2006/customXml" ds:itemID="{16DC97C4-7CD6-495C-AF03-7F9F63EF2B59}">
  <ds:schemaRefs>
    <ds:schemaRef ds:uri="http://schemas.microsoft.com/sharepoint/v3/contenttype/forms"/>
  </ds:schemaRefs>
</ds:datastoreItem>
</file>

<file path=customXml/itemProps2.xml><?xml version="1.0" encoding="utf-8"?>
<ds:datastoreItem xmlns:ds="http://schemas.openxmlformats.org/officeDocument/2006/customXml" ds:itemID="{C04EA2DC-69E3-4B1D-A588-FCF1C2D287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3b2a0e-9dea-4feb-8c91-17cf75e65712"/>
    <ds:schemaRef ds:uri="34ee335a-41fb-4eb6-909e-a9e62dd28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27EC03-6D16-4323-AE71-1C0F7E73B190}">
  <ds:schemaRefs>
    <ds:schemaRef ds:uri="http://purl.org/dc/dcmitype/"/>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e33b2a0e-9dea-4feb-8c91-17cf75e65712"/>
    <ds:schemaRef ds:uri="http://purl.org/dc/terms/"/>
    <ds:schemaRef ds:uri="34ee335a-41fb-4eb6-909e-a9e62dd28ada"/>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4873</TotalTime>
  <Words>3973</Words>
  <Application>Microsoft Office PowerPoint</Application>
  <PresentationFormat>Personalizado</PresentationFormat>
  <Paragraphs>336</Paragraphs>
  <Slides>42</Slides>
  <Notes>42</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42</vt:i4>
      </vt:variant>
    </vt:vector>
  </HeadingPairs>
  <TitlesOfParts>
    <vt:vector size="55" baseType="lpstr">
      <vt:lpstr>Montserrat</vt:lpstr>
      <vt:lpstr>DIN</vt:lpstr>
      <vt:lpstr>Montserrat Light</vt:lpstr>
      <vt:lpstr>Raleway</vt:lpstr>
      <vt:lpstr>Calibri</vt:lpstr>
      <vt:lpstr>Montserrat SemiBold</vt:lpstr>
      <vt:lpstr>Akrobat</vt:lpstr>
      <vt:lpstr>Calibri Light</vt:lpstr>
      <vt:lpstr>Raleway Light</vt:lpstr>
      <vt:lpstr>DIN Black</vt:lpstr>
      <vt:lpstr>Akrobat Black</vt:lpstr>
      <vt:lpstr>Arial</vt:lpstr>
      <vt:lpstr>Office Theme</vt:lpstr>
      <vt:lpstr>Date: 14/08/2024 Title: GitHub Essentials Presenter Name: Bruno Paz</vt:lpstr>
      <vt:lpstr>Date: 14/08/2024 Title: GitHub Essentials Presenter Name: Bruno Paz</vt:lpstr>
      <vt:lpstr>Date: 14/08/2024 Title: GitHub Essentials Presenter Name: Bruno Paz</vt:lpstr>
      <vt:lpstr>Date: 14/08/2024 Title: GitHub Essentials Presenter Name: Bruno Paz</vt:lpstr>
      <vt:lpstr>Date: 14/08/2024 Title: GitHub Essentials Presenter Name: Bruno Paz</vt:lpstr>
      <vt:lpstr>Date: 14/08/2024 Title: GitHub Essentials Presenter Name: Bruno Paz</vt:lpstr>
      <vt:lpstr>Date: 14/08/2024 Title: GitHub Essentials Presenter Name: Bruno Paz</vt:lpstr>
      <vt:lpstr>Date: 14/08/2024 Title: GitHub Essentials Presenter Name: Bruno Paz</vt:lpstr>
      <vt:lpstr>Date: 14/08/2024 Title: GitHub Essentials Presenter Name: Bruno Paz</vt:lpstr>
      <vt:lpstr>Date: 14/08/2024 Title: GitHub Essentials Presenter Name: Bruno Paz</vt:lpstr>
      <vt:lpstr>Date: 14/08/2024 Title: GitHub Essentials Presenter Name: Bruno Paz</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Clear-BI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Kyle Baizas</dc:creator>
  <cp:keywords/>
  <dc:description/>
  <cp:lastModifiedBy>Bruno Paz</cp:lastModifiedBy>
  <cp:revision>34</cp:revision>
  <cp:lastPrinted>2018-04-03T17:13:35Z</cp:lastPrinted>
  <dcterms:created xsi:type="dcterms:W3CDTF">2018-01-12T23:00:52Z</dcterms:created>
  <dcterms:modified xsi:type="dcterms:W3CDTF">2024-08-21T15:27:51Z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0x010100EBB8D24F5C56CF44BAC49338A3D3CE1A</vt:lpwstr>
  </property>
  <property fmtid="{D5CDD505-2E9C-101B-9397-08002B2CF9AE}" pid="3" name="MediaServiceImageTags">
    <vt:lpwstr/>
  </property>
</Properties>
</file>